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5126" r:id="rId1"/>
    <p:sldMasterId id="2147486561" r:id="rId2"/>
    <p:sldMasterId id="2147486562" r:id="rId3"/>
  </p:sldMasterIdLst>
  <p:notesMasterIdLst>
    <p:notesMasterId r:id="rId19"/>
  </p:notesMasterIdLst>
  <p:sldIdLst>
    <p:sldId id="257" r:id="rId4"/>
    <p:sldId id="262" r:id="rId5"/>
    <p:sldId id="261" r:id="rId6"/>
    <p:sldId id="258" r:id="rId7"/>
    <p:sldId id="264" r:id="rId8"/>
    <p:sldId id="267" r:id="rId9"/>
    <p:sldId id="288" r:id="rId10"/>
    <p:sldId id="377" r:id="rId11"/>
    <p:sldId id="282" r:id="rId12"/>
    <p:sldId id="283" r:id="rId13"/>
    <p:sldId id="392" r:id="rId14"/>
    <p:sldId id="394" r:id="rId15"/>
    <p:sldId id="309" r:id="rId16"/>
    <p:sldId id="393" r:id="rId17"/>
    <p:sldId id="29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15A48709-1322-4E05-97E7-9A291CDB9E39}">
          <p14:sldIdLst>
            <p14:sldId id="257"/>
            <p14:sldId id="262"/>
            <p14:sldId id="261"/>
            <p14:sldId id="258"/>
            <p14:sldId id="264"/>
            <p14:sldId id="267"/>
            <p14:sldId id="288"/>
            <p14:sldId id="377"/>
            <p14:sldId id="282"/>
            <p14:sldId id="283"/>
            <p14:sldId id="392"/>
            <p14:sldId id="394"/>
            <p14:sldId id="309"/>
            <p14:sldId id="393"/>
            <p14:sldId id="29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58" autoAdjust="0"/>
    <p:restoredTop sz="94941" autoAdjust="0"/>
  </p:normalViewPr>
  <p:slideViewPr>
    <p:cSldViewPr snapToGrid="0">
      <p:cViewPr varScale="1">
        <p:scale>
          <a:sx n="114" d="100"/>
          <a:sy n="114" d="100"/>
        </p:scale>
        <p:origin x="390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AD202A-7079-4F23-9061-84C336DAA2D3}" type="doc">
      <dgm:prSet loTypeId="urn:microsoft.com/office/officeart/2005/8/layout/hierarchy6" loCatId="hierarchy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847FD967-FCB7-4D88-B030-81EDBCAC7860}">
      <dgm:prSet phldrT="[文字]"/>
      <dgm:spPr>
        <a:solidFill>
          <a:srgbClr val="92D050"/>
        </a:solidFill>
      </dgm:spPr>
      <dgm:t>
        <a:bodyPr/>
        <a:lstStyle/>
        <a:p>
          <a:r>
            <a:rPr lang="en-US" altLang="zh-TW" dirty="0"/>
            <a:t>LP</a:t>
          </a:r>
          <a:endParaRPr lang="zh-TW" altLang="en-US" dirty="0"/>
        </a:p>
      </dgm:t>
    </dgm:pt>
    <dgm:pt modelId="{C51C4D25-579D-45B9-929A-81BFB756528E}" type="parTrans" cxnId="{FF77F376-4A2C-483E-BC26-A62378F4FD06}">
      <dgm:prSet/>
      <dgm:spPr/>
      <dgm:t>
        <a:bodyPr/>
        <a:lstStyle/>
        <a:p>
          <a:endParaRPr lang="zh-TW" altLang="en-US"/>
        </a:p>
      </dgm:t>
    </dgm:pt>
    <dgm:pt modelId="{523C5884-68CF-479B-BF36-DEBC39932831}" type="sibTrans" cxnId="{FF77F376-4A2C-483E-BC26-A62378F4FD06}">
      <dgm:prSet/>
      <dgm:spPr/>
      <dgm:t>
        <a:bodyPr/>
        <a:lstStyle/>
        <a:p>
          <a:endParaRPr lang="zh-TW" altLang="en-US"/>
        </a:p>
      </dgm:t>
    </dgm:pt>
    <dgm:pt modelId="{79F7C553-D23F-4680-B2F7-E755F7C983C0}">
      <dgm:prSet phldrT="[文字]"/>
      <dgm:spPr>
        <a:solidFill>
          <a:srgbClr val="00B0F0"/>
        </a:solidFill>
      </dgm:spPr>
      <dgm:t>
        <a:bodyPr/>
        <a:lstStyle/>
        <a:p>
          <a:r>
            <a:rPr lang="en-US" altLang="zh-TW" dirty="0"/>
            <a:t>POLY</a:t>
          </a:r>
          <a:endParaRPr lang="zh-TW" altLang="en-US" dirty="0"/>
        </a:p>
      </dgm:t>
    </dgm:pt>
    <dgm:pt modelId="{D2D0BA81-4085-4CAC-8DBF-AA8223DB9894}" type="parTrans" cxnId="{5F378069-7650-4240-AF1E-7E32C3908256}">
      <dgm:prSet/>
      <dgm:spPr/>
      <dgm:t>
        <a:bodyPr/>
        <a:lstStyle/>
        <a:p>
          <a:endParaRPr lang="zh-TW" altLang="en-US"/>
        </a:p>
      </dgm:t>
    </dgm:pt>
    <dgm:pt modelId="{F8666B29-52E6-455A-88E6-ED6AD767D51B}" type="sibTrans" cxnId="{5F378069-7650-4240-AF1E-7E32C3908256}">
      <dgm:prSet/>
      <dgm:spPr/>
      <dgm:t>
        <a:bodyPr/>
        <a:lstStyle/>
        <a:p>
          <a:endParaRPr lang="zh-TW" altLang="en-US"/>
        </a:p>
      </dgm:t>
    </dgm:pt>
    <dgm:pt modelId="{AAD9C09A-61ED-47F0-A0DF-7217B6830270}">
      <dgm:prSet phldrT="[文字]"/>
      <dgm:spPr>
        <a:solidFill>
          <a:srgbClr val="00B0F0"/>
        </a:solidFill>
      </dgm:spPr>
      <dgm:t>
        <a:bodyPr/>
        <a:lstStyle/>
        <a:p>
          <a:r>
            <a:rPr lang="en-US" altLang="zh-TW" dirty="0" err="1"/>
            <a:t>Insitu</a:t>
          </a:r>
          <a:r>
            <a:rPr lang="en-US" altLang="zh-TW" dirty="0"/>
            <a:t> POLY</a:t>
          </a:r>
          <a:endParaRPr lang="zh-TW" altLang="en-US" dirty="0"/>
        </a:p>
      </dgm:t>
    </dgm:pt>
    <dgm:pt modelId="{4B4CB4BC-ED6D-4CD1-959A-5259697F6537}" type="parTrans" cxnId="{79AA1813-8CAA-4420-A1E8-010883EA9DC5}">
      <dgm:prSet/>
      <dgm:spPr/>
      <dgm:t>
        <a:bodyPr/>
        <a:lstStyle/>
        <a:p>
          <a:endParaRPr lang="zh-TW" altLang="en-US"/>
        </a:p>
      </dgm:t>
    </dgm:pt>
    <dgm:pt modelId="{F1B09B5C-54AD-4391-81E6-C9E807741669}" type="sibTrans" cxnId="{79AA1813-8CAA-4420-A1E8-010883EA9DC5}">
      <dgm:prSet/>
      <dgm:spPr/>
      <dgm:t>
        <a:bodyPr/>
        <a:lstStyle/>
        <a:p>
          <a:endParaRPr lang="zh-TW" altLang="en-US"/>
        </a:p>
      </dgm:t>
    </dgm:pt>
    <dgm:pt modelId="{D96C4828-DA72-4351-9576-F4F6063E5D64}">
      <dgm:prSet phldrT="[文字]"/>
      <dgm:spPr>
        <a:solidFill>
          <a:srgbClr val="00B0F0"/>
        </a:solidFill>
      </dgm:spPr>
      <dgm:t>
        <a:bodyPr/>
        <a:lstStyle/>
        <a:p>
          <a:r>
            <a:rPr lang="en-US" altLang="zh-TW" dirty="0"/>
            <a:t>POLY</a:t>
          </a:r>
          <a:endParaRPr lang="zh-TW" altLang="en-US" dirty="0"/>
        </a:p>
      </dgm:t>
    </dgm:pt>
    <dgm:pt modelId="{F4F0BFE7-3802-4101-BCC7-1B105E9E3666}" type="parTrans" cxnId="{B91164E1-7426-4EA0-8B01-C59EB97F9ECA}">
      <dgm:prSet/>
      <dgm:spPr/>
      <dgm:t>
        <a:bodyPr/>
        <a:lstStyle/>
        <a:p>
          <a:endParaRPr lang="zh-TW" altLang="en-US"/>
        </a:p>
      </dgm:t>
    </dgm:pt>
    <dgm:pt modelId="{C2A4628E-1AF7-433B-9DA7-9247AF9B237B}" type="sibTrans" cxnId="{B91164E1-7426-4EA0-8B01-C59EB97F9ECA}">
      <dgm:prSet/>
      <dgm:spPr/>
      <dgm:t>
        <a:bodyPr/>
        <a:lstStyle/>
        <a:p>
          <a:endParaRPr lang="zh-TW" altLang="en-US"/>
        </a:p>
      </dgm:t>
    </dgm:pt>
    <dgm:pt modelId="{84C07B7A-8EC3-44DC-BF1A-F8FA907E9158}">
      <dgm:prSet phldrT="[文字]"/>
      <dgm:spPr>
        <a:solidFill>
          <a:srgbClr val="FFC000"/>
        </a:solidFill>
      </dgm:spPr>
      <dgm:t>
        <a:bodyPr/>
        <a:lstStyle/>
        <a:p>
          <a:r>
            <a:rPr lang="en-US" altLang="en-US" dirty="0"/>
            <a:t>Nitride</a:t>
          </a:r>
          <a:endParaRPr lang="zh-TW" altLang="en-US" dirty="0"/>
        </a:p>
      </dgm:t>
    </dgm:pt>
    <dgm:pt modelId="{7BF68E51-CB1C-4A06-B1D2-6FE5290D58EC}" type="parTrans" cxnId="{F30836A2-429C-4616-82A2-A533FA4778D6}">
      <dgm:prSet/>
      <dgm:spPr/>
      <dgm:t>
        <a:bodyPr/>
        <a:lstStyle/>
        <a:p>
          <a:endParaRPr lang="zh-TW" altLang="en-US"/>
        </a:p>
      </dgm:t>
    </dgm:pt>
    <dgm:pt modelId="{215AC46A-4CB0-44B7-8858-06241467C9D8}" type="sibTrans" cxnId="{F30836A2-429C-4616-82A2-A533FA4778D6}">
      <dgm:prSet/>
      <dgm:spPr/>
      <dgm:t>
        <a:bodyPr/>
        <a:lstStyle/>
        <a:p>
          <a:endParaRPr lang="zh-TW" altLang="en-US"/>
        </a:p>
      </dgm:t>
    </dgm:pt>
    <dgm:pt modelId="{E5EE6A95-85B9-4BA6-A018-1FD004FF3B4F}">
      <dgm:prSet phldrT="[文字]"/>
      <dgm:spPr>
        <a:solidFill>
          <a:srgbClr val="FFC000"/>
        </a:solidFill>
      </dgm:spPr>
      <dgm:t>
        <a:bodyPr/>
        <a:lstStyle/>
        <a:p>
          <a:r>
            <a:rPr lang="en-US" altLang="en-US" dirty="0"/>
            <a:t>Thick</a:t>
          </a:r>
          <a:endParaRPr lang="zh-TW" altLang="en-US" dirty="0"/>
        </a:p>
      </dgm:t>
    </dgm:pt>
    <dgm:pt modelId="{8207A71A-0F72-43A6-A88C-4DA3723C522D}" type="parTrans" cxnId="{6FA7C313-CAD6-4201-8B5A-96CBE79B68ED}">
      <dgm:prSet/>
      <dgm:spPr/>
      <dgm:t>
        <a:bodyPr/>
        <a:lstStyle/>
        <a:p>
          <a:endParaRPr lang="zh-TW" altLang="en-US"/>
        </a:p>
      </dgm:t>
    </dgm:pt>
    <dgm:pt modelId="{1231DF41-78CB-43F2-82EC-857F205A5E3F}" type="sibTrans" cxnId="{6FA7C313-CAD6-4201-8B5A-96CBE79B68ED}">
      <dgm:prSet/>
      <dgm:spPr/>
      <dgm:t>
        <a:bodyPr/>
        <a:lstStyle/>
        <a:p>
          <a:endParaRPr lang="zh-TW" altLang="en-US"/>
        </a:p>
      </dgm:t>
    </dgm:pt>
    <dgm:pt modelId="{909A32A8-CF2B-4EFF-AFA7-579F2F3AE5D0}">
      <dgm:prSet/>
      <dgm:spPr>
        <a:solidFill>
          <a:srgbClr val="FFC000"/>
        </a:solidFill>
      </dgm:spPr>
      <dgm:t>
        <a:bodyPr/>
        <a:lstStyle/>
        <a:p>
          <a:r>
            <a:rPr lang="en-US" altLang="en-US" dirty="0"/>
            <a:t>Thin</a:t>
          </a:r>
          <a:endParaRPr lang="zh-TW" altLang="en-US" dirty="0"/>
        </a:p>
      </dgm:t>
    </dgm:pt>
    <dgm:pt modelId="{9E0FC610-7735-4358-A45E-2A73A1FC1FC5}" type="parTrans" cxnId="{EF7FE0F3-2AA2-4152-8E49-434F0F1EC8CD}">
      <dgm:prSet/>
      <dgm:spPr/>
      <dgm:t>
        <a:bodyPr/>
        <a:lstStyle/>
        <a:p>
          <a:endParaRPr lang="zh-TW" altLang="en-US"/>
        </a:p>
      </dgm:t>
    </dgm:pt>
    <dgm:pt modelId="{CF179C91-03E6-4E0C-9C87-19A8678324A8}" type="sibTrans" cxnId="{EF7FE0F3-2AA2-4152-8E49-434F0F1EC8CD}">
      <dgm:prSet/>
      <dgm:spPr/>
      <dgm:t>
        <a:bodyPr/>
        <a:lstStyle/>
        <a:p>
          <a:endParaRPr lang="zh-TW" altLang="en-US"/>
        </a:p>
      </dgm:t>
    </dgm:pt>
    <dgm:pt modelId="{B9BB6726-4F2B-40A3-8A98-6240FC6851A7}">
      <dgm:prSet/>
      <dgm:spPr/>
      <dgm:t>
        <a:bodyPr/>
        <a:lstStyle/>
        <a:p>
          <a:r>
            <a:rPr lang="en-US" altLang="zh-TW" dirty="0"/>
            <a:t>TEOS</a:t>
          </a:r>
          <a:endParaRPr lang="zh-TW" altLang="en-US" dirty="0"/>
        </a:p>
      </dgm:t>
    </dgm:pt>
    <dgm:pt modelId="{40AECEF9-263A-423D-9336-3C62FAD7F712}" type="parTrans" cxnId="{67C2CBAD-F7A9-425E-96D9-4E3B1A28E17F}">
      <dgm:prSet/>
      <dgm:spPr/>
      <dgm:t>
        <a:bodyPr/>
        <a:lstStyle/>
        <a:p>
          <a:endParaRPr lang="zh-TW" altLang="en-US"/>
        </a:p>
      </dgm:t>
    </dgm:pt>
    <dgm:pt modelId="{0433B7E7-FBD4-40F1-9F08-6DCDB6936F55}" type="sibTrans" cxnId="{67C2CBAD-F7A9-425E-96D9-4E3B1A28E17F}">
      <dgm:prSet/>
      <dgm:spPr/>
      <dgm:t>
        <a:bodyPr/>
        <a:lstStyle/>
        <a:p>
          <a:endParaRPr lang="zh-TW" altLang="en-US"/>
        </a:p>
      </dgm:t>
    </dgm:pt>
    <dgm:pt modelId="{D884961D-198C-4F2C-8F80-7F15601C1F06}">
      <dgm:prSet/>
      <dgm:spPr>
        <a:solidFill>
          <a:srgbClr val="7030A0"/>
        </a:solidFill>
      </dgm:spPr>
      <dgm:t>
        <a:bodyPr/>
        <a:lstStyle/>
        <a:p>
          <a:r>
            <a:rPr lang="en-US" altLang="zh-TW" dirty="0"/>
            <a:t>HTO</a:t>
          </a:r>
          <a:endParaRPr lang="zh-TW" altLang="en-US" dirty="0"/>
        </a:p>
      </dgm:t>
    </dgm:pt>
    <dgm:pt modelId="{0FE9147D-1CF7-454B-8C5C-149B3E2D612B}" type="parTrans" cxnId="{03F1C49B-C84B-4038-BF98-27A5D821F854}">
      <dgm:prSet/>
      <dgm:spPr/>
      <dgm:t>
        <a:bodyPr/>
        <a:lstStyle/>
        <a:p>
          <a:endParaRPr lang="zh-TW" altLang="en-US"/>
        </a:p>
      </dgm:t>
    </dgm:pt>
    <dgm:pt modelId="{6F558708-5BD6-4C84-B5A6-75D462DB225A}" type="sibTrans" cxnId="{03F1C49B-C84B-4038-BF98-27A5D821F854}">
      <dgm:prSet/>
      <dgm:spPr/>
      <dgm:t>
        <a:bodyPr/>
        <a:lstStyle/>
        <a:p>
          <a:endParaRPr lang="zh-TW" altLang="en-US"/>
        </a:p>
      </dgm:t>
    </dgm:pt>
    <dgm:pt modelId="{42F56D4C-F0A3-4925-94A7-336A165C934D}" type="pres">
      <dgm:prSet presAssocID="{CAAD202A-7079-4F23-9061-84C336DAA2D3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72232B8E-25BD-47A7-AA1B-6269840A43A5}" type="pres">
      <dgm:prSet presAssocID="{CAAD202A-7079-4F23-9061-84C336DAA2D3}" presName="hierFlow" presStyleCnt="0"/>
      <dgm:spPr/>
    </dgm:pt>
    <dgm:pt modelId="{73BDFAD1-B952-43F2-8FD7-A91EEEDC9E49}" type="pres">
      <dgm:prSet presAssocID="{CAAD202A-7079-4F23-9061-84C336DAA2D3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A7678AFA-73C6-406F-A9AB-960FF6D295D7}" type="pres">
      <dgm:prSet presAssocID="{847FD967-FCB7-4D88-B030-81EDBCAC7860}" presName="Name14" presStyleCnt="0"/>
      <dgm:spPr/>
    </dgm:pt>
    <dgm:pt modelId="{7BA24CBA-ACB4-458D-A505-ED8FC972E341}" type="pres">
      <dgm:prSet presAssocID="{847FD967-FCB7-4D88-B030-81EDBCAC7860}" presName="level1Shape" presStyleLbl="node0" presStyleIdx="0" presStyleCnt="1">
        <dgm:presLayoutVars>
          <dgm:chPref val="3"/>
        </dgm:presLayoutVars>
      </dgm:prSet>
      <dgm:spPr/>
    </dgm:pt>
    <dgm:pt modelId="{F33F5C59-50A3-4265-9DB9-23257DA83153}" type="pres">
      <dgm:prSet presAssocID="{847FD967-FCB7-4D88-B030-81EDBCAC7860}" presName="hierChild2" presStyleCnt="0"/>
      <dgm:spPr/>
    </dgm:pt>
    <dgm:pt modelId="{6195153C-8E2C-4707-85DE-5060B1BE3461}" type="pres">
      <dgm:prSet presAssocID="{D2D0BA81-4085-4CAC-8DBF-AA8223DB9894}" presName="Name19" presStyleLbl="parChTrans1D2" presStyleIdx="0" presStyleCnt="4"/>
      <dgm:spPr/>
    </dgm:pt>
    <dgm:pt modelId="{5E416716-FA99-4C01-9B5F-7079E6A61008}" type="pres">
      <dgm:prSet presAssocID="{79F7C553-D23F-4680-B2F7-E755F7C983C0}" presName="Name21" presStyleCnt="0"/>
      <dgm:spPr/>
    </dgm:pt>
    <dgm:pt modelId="{0C99BEF7-AE82-442F-940A-B2195BC88270}" type="pres">
      <dgm:prSet presAssocID="{79F7C553-D23F-4680-B2F7-E755F7C983C0}" presName="level2Shape" presStyleLbl="node2" presStyleIdx="0" presStyleCnt="4"/>
      <dgm:spPr/>
    </dgm:pt>
    <dgm:pt modelId="{33A7F355-C480-4936-A1A8-C0534FD495BD}" type="pres">
      <dgm:prSet presAssocID="{79F7C553-D23F-4680-B2F7-E755F7C983C0}" presName="hierChild3" presStyleCnt="0"/>
      <dgm:spPr/>
    </dgm:pt>
    <dgm:pt modelId="{9839D359-AB82-4C47-B5E6-23CCA1F48B11}" type="pres">
      <dgm:prSet presAssocID="{4B4CB4BC-ED6D-4CD1-959A-5259697F6537}" presName="Name19" presStyleLbl="parChTrans1D3" presStyleIdx="0" presStyleCnt="4"/>
      <dgm:spPr/>
    </dgm:pt>
    <dgm:pt modelId="{A851EE87-4D03-415F-8A5A-293391EDA866}" type="pres">
      <dgm:prSet presAssocID="{AAD9C09A-61ED-47F0-A0DF-7217B6830270}" presName="Name21" presStyleCnt="0"/>
      <dgm:spPr/>
    </dgm:pt>
    <dgm:pt modelId="{B7624916-313C-4FE8-9B9F-80281AD5614B}" type="pres">
      <dgm:prSet presAssocID="{AAD9C09A-61ED-47F0-A0DF-7217B6830270}" presName="level2Shape" presStyleLbl="node3" presStyleIdx="0" presStyleCnt="4"/>
      <dgm:spPr/>
    </dgm:pt>
    <dgm:pt modelId="{6B012151-C541-4FA4-9DC9-949D408EA6ED}" type="pres">
      <dgm:prSet presAssocID="{AAD9C09A-61ED-47F0-A0DF-7217B6830270}" presName="hierChild3" presStyleCnt="0"/>
      <dgm:spPr/>
    </dgm:pt>
    <dgm:pt modelId="{7B6E9487-5188-448E-A8BE-0F13FA097610}" type="pres">
      <dgm:prSet presAssocID="{F4F0BFE7-3802-4101-BCC7-1B105E9E3666}" presName="Name19" presStyleLbl="parChTrans1D3" presStyleIdx="1" presStyleCnt="4"/>
      <dgm:spPr/>
    </dgm:pt>
    <dgm:pt modelId="{0ED32137-53CE-42BE-B357-AA1750CBA7A5}" type="pres">
      <dgm:prSet presAssocID="{D96C4828-DA72-4351-9576-F4F6063E5D64}" presName="Name21" presStyleCnt="0"/>
      <dgm:spPr/>
    </dgm:pt>
    <dgm:pt modelId="{226364CE-BEA3-4D29-9C99-AA759C1AE54B}" type="pres">
      <dgm:prSet presAssocID="{D96C4828-DA72-4351-9576-F4F6063E5D64}" presName="level2Shape" presStyleLbl="node3" presStyleIdx="1" presStyleCnt="4"/>
      <dgm:spPr/>
    </dgm:pt>
    <dgm:pt modelId="{894762C2-3688-46FF-8C08-5DF9945DDD8F}" type="pres">
      <dgm:prSet presAssocID="{D96C4828-DA72-4351-9576-F4F6063E5D64}" presName="hierChild3" presStyleCnt="0"/>
      <dgm:spPr/>
    </dgm:pt>
    <dgm:pt modelId="{24E1184C-7C1B-4065-A144-5898C221104D}" type="pres">
      <dgm:prSet presAssocID="{0FE9147D-1CF7-454B-8C5C-149B3E2D612B}" presName="Name19" presStyleLbl="parChTrans1D2" presStyleIdx="1" presStyleCnt="4"/>
      <dgm:spPr/>
    </dgm:pt>
    <dgm:pt modelId="{2054FEC8-C2BF-4CF3-AF7A-1DD65DC57A2B}" type="pres">
      <dgm:prSet presAssocID="{D884961D-198C-4F2C-8F80-7F15601C1F06}" presName="Name21" presStyleCnt="0"/>
      <dgm:spPr/>
    </dgm:pt>
    <dgm:pt modelId="{FE0B298A-1EAC-4F32-854F-1C3AA8D98EF5}" type="pres">
      <dgm:prSet presAssocID="{D884961D-198C-4F2C-8F80-7F15601C1F06}" presName="level2Shape" presStyleLbl="node2" presStyleIdx="1" presStyleCnt="4"/>
      <dgm:spPr/>
    </dgm:pt>
    <dgm:pt modelId="{ED767056-8B78-4329-A5A9-D04CEF627AEF}" type="pres">
      <dgm:prSet presAssocID="{D884961D-198C-4F2C-8F80-7F15601C1F06}" presName="hierChild3" presStyleCnt="0"/>
      <dgm:spPr/>
    </dgm:pt>
    <dgm:pt modelId="{1B14361C-EE02-404C-B746-0BEE530E536D}" type="pres">
      <dgm:prSet presAssocID="{7BF68E51-CB1C-4A06-B1D2-6FE5290D58EC}" presName="Name19" presStyleLbl="parChTrans1D2" presStyleIdx="2" presStyleCnt="4"/>
      <dgm:spPr/>
    </dgm:pt>
    <dgm:pt modelId="{8C4D7BCF-3754-4ACA-95E2-640ABA176F52}" type="pres">
      <dgm:prSet presAssocID="{84C07B7A-8EC3-44DC-BF1A-F8FA907E9158}" presName="Name21" presStyleCnt="0"/>
      <dgm:spPr/>
    </dgm:pt>
    <dgm:pt modelId="{81D3C2AD-2D13-4F75-99C6-CFCE57134CF3}" type="pres">
      <dgm:prSet presAssocID="{84C07B7A-8EC3-44DC-BF1A-F8FA907E9158}" presName="level2Shape" presStyleLbl="node2" presStyleIdx="2" presStyleCnt="4"/>
      <dgm:spPr/>
    </dgm:pt>
    <dgm:pt modelId="{73B8458B-A7B3-4334-8C3F-A64982C59EBA}" type="pres">
      <dgm:prSet presAssocID="{84C07B7A-8EC3-44DC-BF1A-F8FA907E9158}" presName="hierChild3" presStyleCnt="0"/>
      <dgm:spPr/>
    </dgm:pt>
    <dgm:pt modelId="{3D442925-A510-4A1A-8AD4-7070D07704AF}" type="pres">
      <dgm:prSet presAssocID="{8207A71A-0F72-43A6-A88C-4DA3723C522D}" presName="Name19" presStyleLbl="parChTrans1D3" presStyleIdx="2" presStyleCnt="4"/>
      <dgm:spPr/>
    </dgm:pt>
    <dgm:pt modelId="{8C9DC3F9-3E22-4783-9EBE-9922EBA83291}" type="pres">
      <dgm:prSet presAssocID="{E5EE6A95-85B9-4BA6-A018-1FD004FF3B4F}" presName="Name21" presStyleCnt="0"/>
      <dgm:spPr/>
    </dgm:pt>
    <dgm:pt modelId="{B79502A7-292A-4F69-AF60-EE117B86AE4C}" type="pres">
      <dgm:prSet presAssocID="{E5EE6A95-85B9-4BA6-A018-1FD004FF3B4F}" presName="level2Shape" presStyleLbl="node3" presStyleIdx="2" presStyleCnt="4"/>
      <dgm:spPr/>
    </dgm:pt>
    <dgm:pt modelId="{30E3ABF2-5170-49F6-AB40-8D01BF9A3D12}" type="pres">
      <dgm:prSet presAssocID="{E5EE6A95-85B9-4BA6-A018-1FD004FF3B4F}" presName="hierChild3" presStyleCnt="0"/>
      <dgm:spPr/>
    </dgm:pt>
    <dgm:pt modelId="{17EDA6F2-3E23-4A06-BEAE-7CEB7C492B6B}" type="pres">
      <dgm:prSet presAssocID="{9E0FC610-7735-4358-A45E-2A73A1FC1FC5}" presName="Name19" presStyleLbl="parChTrans1D3" presStyleIdx="3" presStyleCnt="4"/>
      <dgm:spPr/>
    </dgm:pt>
    <dgm:pt modelId="{DB98E4E9-B7E0-44ED-86A1-E3295D2B46F3}" type="pres">
      <dgm:prSet presAssocID="{909A32A8-CF2B-4EFF-AFA7-579F2F3AE5D0}" presName="Name21" presStyleCnt="0"/>
      <dgm:spPr/>
    </dgm:pt>
    <dgm:pt modelId="{9D6D4FB4-63EF-42A9-B76E-EF001F67B593}" type="pres">
      <dgm:prSet presAssocID="{909A32A8-CF2B-4EFF-AFA7-579F2F3AE5D0}" presName="level2Shape" presStyleLbl="node3" presStyleIdx="3" presStyleCnt="4"/>
      <dgm:spPr/>
    </dgm:pt>
    <dgm:pt modelId="{9C8062A9-A9EE-45E6-A87C-52FB9F9BD3E2}" type="pres">
      <dgm:prSet presAssocID="{909A32A8-CF2B-4EFF-AFA7-579F2F3AE5D0}" presName="hierChild3" presStyleCnt="0"/>
      <dgm:spPr/>
    </dgm:pt>
    <dgm:pt modelId="{1C43D137-E62B-4491-BA9C-E8F9429AC982}" type="pres">
      <dgm:prSet presAssocID="{40AECEF9-263A-423D-9336-3C62FAD7F712}" presName="Name19" presStyleLbl="parChTrans1D2" presStyleIdx="3" presStyleCnt="4"/>
      <dgm:spPr/>
    </dgm:pt>
    <dgm:pt modelId="{A74FE717-2D14-4D61-B2CF-D13BD60646A3}" type="pres">
      <dgm:prSet presAssocID="{B9BB6726-4F2B-40A3-8A98-6240FC6851A7}" presName="Name21" presStyleCnt="0"/>
      <dgm:spPr/>
    </dgm:pt>
    <dgm:pt modelId="{276F3D14-791A-4712-8F5F-13055B74CA07}" type="pres">
      <dgm:prSet presAssocID="{B9BB6726-4F2B-40A3-8A98-6240FC6851A7}" presName="level2Shape" presStyleLbl="node2" presStyleIdx="3" presStyleCnt="4"/>
      <dgm:spPr/>
    </dgm:pt>
    <dgm:pt modelId="{270E3DB0-553B-4162-BE72-23A0C2390BC5}" type="pres">
      <dgm:prSet presAssocID="{B9BB6726-4F2B-40A3-8A98-6240FC6851A7}" presName="hierChild3" presStyleCnt="0"/>
      <dgm:spPr/>
    </dgm:pt>
    <dgm:pt modelId="{A11EE2DE-EF31-4C41-AD5A-F3E565204CC2}" type="pres">
      <dgm:prSet presAssocID="{CAAD202A-7079-4F23-9061-84C336DAA2D3}" presName="bgShapesFlow" presStyleCnt="0"/>
      <dgm:spPr/>
    </dgm:pt>
  </dgm:ptLst>
  <dgm:cxnLst>
    <dgm:cxn modelId="{B5EA620B-6296-4FA5-BA10-4EC38A0B8B97}" type="presOf" srcId="{D2D0BA81-4085-4CAC-8DBF-AA8223DB9894}" destId="{6195153C-8E2C-4707-85DE-5060B1BE3461}" srcOrd="0" destOrd="0" presId="urn:microsoft.com/office/officeart/2005/8/layout/hierarchy6"/>
    <dgm:cxn modelId="{C03FDF0C-A94B-484D-B53D-C670D88F8A43}" type="presOf" srcId="{0FE9147D-1CF7-454B-8C5C-149B3E2D612B}" destId="{24E1184C-7C1B-4065-A144-5898C221104D}" srcOrd="0" destOrd="0" presId="urn:microsoft.com/office/officeart/2005/8/layout/hierarchy6"/>
    <dgm:cxn modelId="{79AA1813-8CAA-4420-A1E8-010883EA9DC5}" srcId="{79F7C553-D23F-4680-B2F7-E755F7C983C0}" destId="{AAD9C09A-61ED-47F0-A0DF-7217B6830270}" srcOrd="0" destOrd="0" parTransId="{4B4CB4BC-ED6D-4CD1-959A-5259697F6537}" sibTransId="{F1B09B5C-54AD-4391-81E6-C9E807741669}"/>
    <dgm:cxn modelId="{6FA7C313-CAD6-4201-8B5A-96CBE79B68ED}" srcId="{84C07B7A-8EC3-44DC-BF1A-F8FA907E9158}" destId="{E5EE6A95-85B9-4BA6-A018-1FD004FF3B4F}" srcOrd="0" destOrd="0" parTransId="{8207A71A-0F72-43A6-A88C-4DA3723C522D}" sibTransId="{1231DF41-78CB-43F2-82EC-857F205A5E3F}"/>
    <dgm:cxn modelId="{E69BCF16-49FC-4F53-B1D0-7D25E831E31B}" type="presOf" srcId="{40AECEF9-263A-423D-9336-3C62FAD7F712}" destId="{1C43D137-E62B-4491-BA9C-E8F9429AC982}" srcOrd="0" destOrd="0" presId="urn:microsoft.com/office/officeart/2005/8/layout/hierarchy6"/>
    <dgm:cxn modelId="{A7979A17-CAEA-43A2-8852-639896C9B0B9}" type="presOf" srcId="{D96C4828-DA72-4351-9576-F4F6063E5D64}" destId="{226364CE-BEA3-4D29-9C99-AA759C1AE54B}" srcOrd="0" destOrd="0" presId="urn:microsoft.com/office/officeart/2005/8/layout/hierarchy6"/>
    <dgm:cxn modelId="{8017942A-47F7-4E9B-8606-46165C3B29AB}" type="presOf" srcId="{9E0FC610-7735-4358-A45E-2A73A1FC1FC5}" destId="{17EDA6F2-3E23-4A06-BEAE-7CEB7C492B6B}" srcOrd="0" destOrd="0" presId="urn:microsoft.com/office/officeart/2005/8/layout/hierarchy6"/>
    <dgm:cxn modelId="{09D16938-950B-4AF8-BF6D-7FAC298CAE9A}" type="presOf" srcId="{B9BB6726-4F2B-40A3-8A98-6240FC6851A7}" destId="{276F3D14-791A-4712-8F5F-13055B74CA07}" srcOrd="0" destOrd="0" presId="urn:microsoft.com/office/officeart/2005/8/layout/hierarchy6"/>
    <dgm:cxn modelId="{BCEFBB45-BAA8-4914-8C87-5FB1717ACE88}" type="presOf" srcId="{4B4CB4BC-ED6D-4CD1-959A-5259697F6537}" destId="{9839D359-AB82-4C47-B5E6-23CCA1F48B11}" srcOrd="0" destOrd="0" presId="urn:microsoft.com/office/officeart/2005/8/layout/hierarchy6"/>
    <dgm:cxn modelId="{5F378069-7650-4240-AF1E-7E32C3908256}" srcId="{847FD967-FCB7-4D88-B030-81EDBCAC7860}" destId="{79F7C553-D23F-4680-B2F7-E755F7C983C0}" srcOrd="0" destOrd="0" parTransId="{D2D0BA81-4085-4CAC-8DBF-AA8223DB9894}" sibTransId="{F8666B29-52E6-455A-88E6-ED6AD767D51B}"/>
    <dgm:cxn modelId="{6791C36A-F6DD-461F-A13F-409C3571E077}" type="presOf" srcId="{847FD967-FCB7-4D88-B030-81EDBCAC7860}" destId="{7BA24CBA-ACB4-458D-A505-ED8FC972E341}" srcOrd="0" destOrd="0" presId="urn:microsoft.com/office/officeart/2005/8/layout/hierarchy6"/>
    <dgm:cxn modelId="{9607A66B-6C4E-4688-948A-7704BA578512}" type="presOf" srcId="{84C07B7A-8EC3-44DC-BF1A-F8FA907E9158}" destId="{81D3C2AD-2D13-4F75-99C6-CFCE57134CF3}" srcOrd="0" destOrd="0" presId="urn:microsoft.com/office/officeart/2005/8/layout/hierarchy6"/>
    <dgm:cxn modelId="{FF77F376-4A2C-483E-BC26-A62378F4FD06}" srcId="{CAAD202A-7079-4F23-9061-84C336DAA2D3}" destId="{847FD967-FCB7-4D88-B030-81EDBCAC7860}" srcOrd="0" destOrd="0" parTransId="{C51C4D25-579D-45B9-929A-81BFB756528E}" sibTransId="{523C5884-68CF-479B-BF36-DEBC39932831}"/>
    <dgm:cxn modelId="{0B5FEC81-795E-4BF4-8BA2-B3783E34E17D}" type="presOf" srcId="{CAAD202A-7079-4F23-9061-84C336DAA2D3}" destId="{42F56D4C-F0A3-4925-94A7-336A165C934D}" srcOrd="0" destOrd="0" presId="urn:microsoft.com/office/officeart/2005/8/layout/hierarchy6"/>
    <dgm:cxn modelId="{4BD57B87-E6CE-4C16-B21A-7BECDEA82792}" type="presOf" srcId="{8207A71A-0F72-43A6-A88C-4DA3723C522D}" destId="{3D442925-A510-4A1A-8AD4-7070D07704AF}" srcOrd="0" destOrd="0" presId="urn:microsoft.com/office/officeart/2005/8/layout/hierarchy6"/>
    <dgm:cxn modelId="{1FC04E92-6310-41F3-9A35-753968F20DCD}" type="presOf" srcId="{909A32A8-CF2B-4EFF-AFA7-579F2F3AE5D0}" destId="{9D6D4FB4-63EF-42A9-B76E-EF001F67B593}" srcOrd="0" destOrd="0" presId="urn:microsoft.com/office/officeart/2005/8/layout/hierarchy6"/>
    <dgm:cxn modelId="{03F1C49B-C84B-4038-BF98-27A5D821F854}" srcId="{847FD967-FCB7-4D88-B030-81EDBCAC7860}" destId="{D884961D-198C-4F2C-8F80-7F15601C1F06}" srcOrd="1" destOrd="0" parTransId="{0FE9147D-1CF7-454B-8C5C-149B3E2D612B}" sibTransId="{6F558708-5BD6-4C84-B5A6-75D462DB225A}"/>
    <dgm:cxn modelId="{CCF28F9D-288D-46B6-91BB-97F3E6C6177B}" type="presOf" srcId="{F4F0BFE7-3802-4101-BCC7-1B105E9E3666}" destId="{7B6E9487-5188-448E-A8BE-0F13FA097610}" srcOrd="0" destOrd="0" presId="urn:microsoft.com/office/officeart/2005/8/layout/hierarchy6"/>
    <dgm:cxn modelId="{F30836A2-429C-4616-82A2-A533FA4778D6}" srcId="{847FD967-FCB7-4D88-B030-81EDBCAC7860}" destId="{84C07B7A-8EC3-44DC-BF1A-F8FA907E9158}" srcOrd="2" destOrd="0" parTransId="{7BF68E51-CB1C-4A06-B1D2-6FE5290D58EC}" sibTransId="{215AC46A-4CB0-44B7-8858-06241467C9D8}"/>
    <dgm:cxn modelId="{67C2CBAD-F7A9-425E-96D9-4E3B1A28E17F}" srcId="{847FD967-FCB7-4D88-B030-81EDBCAC7860}" destId="{B9BB6726-4F2B-40A3-8A98-6240FC6851A7}" srcOrd="3" destOrd="0" parTransId="{40AECEF9-263A-423D-9336-3C62FAD7F712}" sibTransId="{0433B7E7-FBD4-40F1-9F08-6DCDB6936F55}"/>
    <dgm:cxn modelId="{1A713AB2-9916-4D75-BC94-E3792A2268AA}" type="presOf" srcId="{D884961D-198C-4F2C-8F80-7F15601C1F06}" destId="{FE0B298A-1EAC-4F32-854F-1C3AA8D98EF5}" srcOrd="0" destOrd="0" presId="urn:microsoft.com/office/officeart/2005/8/layout/hierarchy6"/>
    <dgm:cxn modelId="{62946BB4-36A0-45D4-A1D7-CA99B9EC4D16}" type="presOf" srcId="{79F7C553-D23F-4680-B2F7-E755F7C983C0}" destId="{0C99BEF7-AE82-442F-940A-B2195BC88270}" srcOrd="0" destOrd="0" presId="urn:microsoft.com/office/officeart/2005/8/layout/hierarchy6"/>
    <dgm:cxn modelId="{4C0FFEB5-CB09-4896-BB18-A568F5F6E0D1}" type="presOf" srcId="{AAD9C09A-61ED-47F0-A0DF-7217B6830270}" destId="{B7624916-313C-4FE8-9B9F-80281AD5614B}" srcOrd="0" destOrd="0" presId="urn:microsoft.com/office/officeart/2005/8/layout/hierarchy6"/>
    <dgm:cxn modelId="{B91164E1-7426-4EA0-8B01-C59EB97F9ECA}" srcId="{79F7C553-D23F-4680-B2F7-E755F7C983C0}" destId="{D96C4828-DA72-4351-9576-F4F6063E5D64}" srcOrd="1" destOrd="0" parTransId="{F4F0BFE7-3802-4101-BCC7-1B105E9E3666}" sibTransId="{C2A4628E-1AF7-433B-9DA7-9247AF9B237B}"/>
    <dgm:cxn modelId="{13AED0EE-503C-435E-81D4-BF2310D274A0}" type="presOf" srcId="{E5EE6A95-85B9-4BA6-A018-1FD004FF3B4F}" destId="{B79502A7-292A-4F69-AF60-EE117B86AE4C}" srcOrd="0" destOrd="0" presId="urn:microsoft.com/office/officeart/2005/8/layout/hierarchy6"/>
    <dgm:cxn modelId="{EF7FE0F3-2AA2-4152-8E49-434F0F1EC8CD}" srcId="{84C07B7A-8EC3-44DC-BF1A-F8FA907E9158}" destId="{909A32A8-CF2B-4EFF-AFA7-579F2F3AE5D0}" srcOrd="1" destOrd="0" parTransId="{9E0FC610-7735-4358-A45E-2A73A1FC1FC5}" sibTransId="{CF179C91-03E6-4E0C-9C87-19A8678324A8}"/>
    <dgm:cxn modelId="{A8620FFA-E0B3-457A-853C-00B7DF2B5F1D}" type="presOf" srcId="{7BF68E51-CB1C-4A06-B1D2-6FE5290D58EC}" destId="{1B14361C-EE02-404C-B746-0BEE530E536D}" srcOrd="0" destOrd="0" presId="urn:microsoft.com/office/officeart/2005/8/layout/hierarchy6"/>
    <dgm:cxn modelId="{2D5038F2-7D05-434D-AEFD-A6CA3380DB79}" type="presParOf" srcId="{42F56D4C-F0A3-4925-94A7-336A165C934D}" destId="{72232B8E-25BD-47A7-AA1B-6269840A43A5}" srcOrd="0" destOrd="0" presId="urn:microsoft.com/office/officeart/2005/8/layout/hierarchy6"/>
    <dgm:cxn modelId="{33D633E9-0233-4DF5-9ECA-F02778B2BDB5}" type="presParOf" srcId="{72232B8E-25BD-47A7-AA1B-6269840A43A5}" destId="{73BDFAD1-B952-43F2-8FD7-A91EEEDC9E49}" srcOrd="0" destOrd="0" presId="urn:microsoft.com/office/officeart/2005/8/layout/hierarchy6"/>
    <dgm:cxn modelId="{12A543A4-BC27-4ED9-9185-30F6BDA74DA3}" type="presParOf" srcId="{73BDFAD1-B952-43F2-8FD7-A91EEEDC9E49}" destId="{A7678AFA-73C6-406F-A9AB-960FF6D295D7}" srcOrd="0" destOrd="0" presId="urn:microsoft.com/office/officeart/2005/8/layout/hierarchy6"/>
    <dgm:cxn modelId="{565E7637-85D2-403A-94DA-5A592639EEF1}" type="presParOf" srcId="{A7678AFA-73C6-406F-A9AB-960FF6D295D7}" destId="{7BA24CBA-ACB4-458D-A505-ED8FC972E341}" srcOrd="0" destOrd="0" presId="urn:microsoft.com/office/officeart/2005/8/layout/hierarchy6"/>
    <dgm:cxn modelId="{6FAFE6F2-B7C1-48BD-AD8F-6D097CFCEE81}" type="presParOf" srcId="{A7678AFA-73C6-406F-A9AB-960FF6D295D7}" destId="{F33F5C59-50A3-4265-9DB9-23257DA83153}" srcOrd="1" destOrd="0" presId="urn:microsoft.com/office/officeart/2005/8/layout/hierarchy6"/>
    <dgm:cxn modelId="{0DCA9D76-9730-4939-9F23-F1719BCB968E}" type="presParOf" srcId="{F33F5C59-50A3-4265-9DB9-23257DA83153}" destId="{6195153C-8E2C-4707-85DE-5060B1BE3461}" srcOrd="0" destOrd="0" presId="urn:microsoft.com/office/officeart/2005/8/layout/hierarchy6"/>
    <dgm:cxn modelId="{B4D8D5AC-FDEB-4187-B5B3-09ED6614F932}" type="presParOf" srcId="{F33F5C59-50A3-4265-9DB9-23257DA83153}" destId="{5E416716-FA99-4C01-9B5F-7079E6A61008}" srcOrd="1" destOrd="0" presId="urn:microsoft.com/office/officeart/2005/8/layout/hierarchy6"/>
    <dgm:cxn modelId="{DC939BFB-373C-41A9-B607-87801BC8936D}" type="presParOf" srcId="{5E416716-FA99-4C01-9B5F-7079E6A61008}" destId="{0C99BEF7-AE82-442F-940A-B2195BC88270}" srcOrd="0" destOrd="0" presId="urn:microsoft.com/office/officeart/2005/8/layout/hierarchy6"/>
    <dgm:cxn modelId="{3BB13249-4D45-40B2-AD47-BDEEEA33DA64}" type="presParOf" srcId="{5E416716-FA99-4C01-9B5F-7079E6A61008}" destId="{33A7F355-C480-4936-A1A8-C0534FD495BD}" srcOrd="1" destOrd="0" presId="urn:microsoft.com/office/officeart/2005/8/layout/hierarchy6"/>
    <dgm:cxn modelId="{BC6D0FA0-8540-4C6D-AB84-8066C87AA351}" type="presParOf" srcId="{33A7F355-C480-4936-A1A8-C0534FD495BD}" destId="{9839D359-AB82-4C47-B5E6-23CCA1F48B11}" srcOrd="0" destOrd="0" presId="urn:microsoft.com/office/officeart/2005/8/layout/hierarchy6"/>
    <dgm:cxn modelId="{76A90ED0-949D-4856-A688-40CA4A5B3E17}" type="presParOf" srcId="{33A7F355-C480-4936-A1A8-C0534FD495BD}" destId="{A851EE87-4D03-415F-8A5A-293391EDA866}" srcOrd="1" destOrd="0" presId="urn:microsoft.com/office/officeart/2005/8/layout/hierarchy6"/>
    <dgm:cxn modelId="{D1483C00-DFF9-42CF-9AF6-D95AFEDF27C2}" type="presParOf" srcId="{A851EE87-4D03-415F-8A5A-293391EDA866}" destId="{B7624916-313C-4FE8-9B9F-80281AD5614B}" srcOrd="0" destOrd="0" presId="urn:microsoft.com/office/officeart/2005/8/layout/hierarchy6"/>
    <dgm:cxn modelId="{F8D4F2B3-8C3B-4F95-8503-3CA8E5AAFEC5}" type="presParOf" srcId="{A851EE87-4D03-415F-8A5A-293391EDA866}" destId="{6B012151-C541-4FA4-9DC9-949D408EA6ED}" srcOrd="1" destOrd="0" presId="urn:microsoft.com/office/officeart/2005/8/layout/hierarchy6"/>
    <dgm:cxn modelId="{1040B343-4468-46AE-AD50-ED3858C300D5}" type="presParOf" srcId="{33A7F355-C480-4936-A1A8-C0534FD495BD}" destId="{7B6E9487-5188-448E-A8BE-0F13FA097610}" srcOrd="2" destOrd="0" presId="urn:microsoft.com/office/officeart/2005/8/layout/hierarchy6"/>
    <dgm:cxn modelId="{7CC6C28C-9F4A-4CCA-89AD-9F63D50CB289}" type="presParOf" srcId="{33A7F355-C480-4936-A1A8-C0534FD495BD}" destId="{0ED32137-53CE-42BE-B357-AA1750CBA7A5}" srcOrd="3" destOrd="0" presId="urn:microsoft.com/office/officeart/2005/8/layout/hierarchy6"/>
    <dgm:cxn modelId="{3ACD7543-33BD-40DD-91E6-B40C9B74D6F2}" type="presParOf" srcId="{0ED32137-53CE-42BE-B357-AA1750CBA7A5}" destId="{226364CE-BEA3-4D29-9C99-AA759C1AE54B}" srcOrd="0" destOrd="0" presId="urn:microsoft.com/office/officeart/2005/8/layout/hierarchy6"/>
    <dgm:cxn modelId="{8C7D6A9A-6012-4F14-A9BC-CB081AC25A7E}" type="presParOf" srcId="{0ED32137-53CE-42BE-B357-AA1750CBA7A5}" destId="{894762C2-3688-46FF-8C08-5DF9945DDD8F}" srcOrd="1" destOrd="0" presId="urn:microsoft.com/office/officeart/2005/8/layout/hierarchy6"/>
    <dgm:cxn modelId="{58F36D94-9627-4F72-8700-22C389DD8E4E}" type="presParOf" srcId="{F33F5C59-50A3-4265-9DB9-23257DA83153}" destId="{24E1184C-7C1B-4065-A144-5898C221104D}" srcOrd="2" destOrd="0" presId="urn:microsoft.com/office/officeart/2005/8/layout/hierarchy6"/>
    <dgm:cxn modelId="{819852BA-C926-4DB2-AD83-B9F95CF8AA4D}" type="presParOf" srcId="{F33F5C59-50A3-4265-9DB9-23257DA83153}" destId="{2054FEC8-C2BF-4CF3-AF7A-1DD65DC57A2B}" srcOrd="3" destOrd="0" presId="urn:microsoft.com/office/officeart/2005/8/layout/hierarchy6"/>
    <dgm:cxn modelId="{64B80AC4-82F5-4EF0-91B6-CB71D8E4913E}" type="presParOf" srcId="{2054FEC8-C2BF-4CF3-AF7A-1DD65DC57A2B}" destId="{FE0B298A-1EAC-4F32-854F-1C3AA8D98EF5}" srcOrd="0" destOrd="0" presId="urn:microsoft.com/office/officeart/2005/8/layout/hierarchy6"/>
    <dgm:cxn modelId="{4CB9F6C9-5F6E-429C-BF62-28023A6CEE70}" type="presParOf" srcId="{2054FEC8-C2BF-4CF3-AF7A-1DD65DC57A2B}" destId="{ED767056-8B78-4329-A5A9-D04CEF627AEF}" srcOrd="1" destOrd="0" presId="urn:microsoft.com/office/officeart/2005/8/layout/hierarchy6"/>
    <dgm:cxn modelId="{8C825F55-0873-4F1E-ACE3-1EB8936BCBEB}" type="presParOf" srcId="{F33F5C59-50A3-4265-9DB9-23257DA83153}" destId="{1B14361C-EE02-404C-B746-0BEE530E536D}" srcOrd="4" destOrd="0" presId="urn:microsoft.com/office/officeart/2005/8/layout/hierarchy6"/>
    <dgm:cxn modelId="{60E9650E-3BE5-4396-81B9-215CF3826FF8}" type="presParOf" srcId="{F33F5C59-50A3-4265-9DB9-23257DA83153}" destId="{8C4D7BCF-3754-4ACA-95E2-640ABA176F52}" srcOrd="5" destOrd="0" presId="urn:microsoft.com/office/officeart/2005/8/layout/hierarchy6"/>
    <dgm:cxn modelId="{08F5E647-93BB-4163-A005-B611A68397A9}" type="presParOf" srcId="{8C4D7BCF-3754-4ACA-95E2-640ABA176F52}" destId="{81D3C2AD-2D13-4F75-99C6-CFCE57134CF3}" srcOrd="0" destOrd="0" presId="urn:microsoft.com/office/officeart/2005/8/layout/hierarchy6"/>
    <dgm:cxn modelId="{603CF844-C05C-47A3-9A17-80EB715ADE80}" type="presParOf" srcId="{8C4D7BCF-3754-4ACA-95E2-640ABA176F52}" destId="{73B8458B-A7B3-4334-8C3F-A64982C59EBA}" srcOrd="1" destOrd="0" presId="urn:microsoft.com/office/officeart/2005/8/layout/hierarchy6"/>
    <dgm:cxn modelId="{99F22B3F-0F47-47DB-8970-3955C777BEB3}" type="presParOf" srcId="{73B8458B-A7B3-4334-8C3F-A64982C59EBA}" destId="{3D442925-A510-4A1A-8AD4-7070D07704AF}" srcOrd="0" destOrd="0" presId="urn:microsoft.com/office/officeart/2005/8/layout/hierarchy6"/>
    <dgm:cxn modelId="{1FD8408D-99F5-4213-A196-3A3563F5D3D8}" type="presParOf" srcId="{73B8458B-A7B3-4334-8C3F-A64982C59EBA}" destId="{8C9DC3F9-3E22-4783-9EBE-9922EBA83291}" srcOrd="1" destOrd="0" presId="urn:microsoft.com/office/officeart/2005/8/layout/hierarchy6"/>
    <dgm:cxn modelId="{0D8D7963-160F-43C0-90D2-C1ECAF730B47}" type="presParOf" srcId="{8C9DC3F9-3E22-4783-9EBE-9922EBA83291}" destId="{B79502A7-292A-4F69-AF60-EE117B86AE4C}" srcOrd="0" destOrd="0" presId="urn:microsoft.com/office/officeart/2005/8/layout/hierarchy6"/>
    <dgm:cxn modelId="{D630F494-B64A-4143-8254-5616E04090CA}" type="presParOf" srcId="{8C9DC3F9-3E22-4783-9EBE-9922EBA83291}" destId="{30E3ABF2-5170-49F6-AB40-8D01BF9A3D12}" srcOrd="1" destOrd="0" presId="urn:microsoft.com/office/officeart/2005/8/layout/hierarchy6"/>
    <dgm:cxn modelId="{81B74D48-9A5D-49A1-B554-A3FE83049190}" type="presParOf" srcId="{73B8458B-A7B3-4334-8C3F-A64982C59EBA}" destId="{17EDA6F2-3E23-4A06-BEAE-7CEB7C492B6B}" srcOrd="2" destOrd="0" presId="urn:microsoft.com/office/officeart/2005/8/layout/hierarchy6"/>
    <dgm:cxn modelId="{EF663850-4FA5-48FA-B93F-619C2473B048}" type="presParOf" srcId="{73B8458B-A7B3-4334-8C3F-A64982C59EBA}" destId="{DB98E4E9-B7E0-44ED-86A1-E3295D2B46F3}" srcOrd="3" destOrd="0" presId="urn:microsoft.com/office/officeart/2005/8/layout/hierarchy6"/>
    <dgm:cxn modelId="{6D25165C-6679-4BFF-9B5A-1C0A7BD8CDC0}" type="presParOf" srcId="{DB98E4E9-B7E0-44ED-86A1-E3295D2B46F3}" destId="{9D6D4FB4-63EF-42A9-B76E-EF001F67B593}" srcOrd="0" destOrd="0" presId="urn:microsoft.com/office/officeart/2005/8/layout/hierarchy6"/>
    <dgm:cxn modelId="{3540A22E-4EE1-47A7-9880-802BA154B3BE}" type="presParOf" srcId="{DB98E4E9-B7E0-44ED-86A1-E3295D2B46F3}" destId="{9C8062A9-A9EE-45E6-A87C-52FB9F9BD3E2}" srcOrd="1" destOrd="0" presId="urn:microsoft.com/office/officeart/2005/8/layout/hierarchy6"/>
    <dgm:cxn modelId="{44B43ECF-CF39-4692-B490-8D31434C47B7}" type="presParOf" srcId="{F33F5C59-50A3-4265-9DB9-23257DA83153}" destId="{1C43D137-E62B-4491-BA9C-E8F9429AC982}" srcOrd="6" destOrd="0" presId="urn:microsoft.com/office/officeart/2005/8/layout/hierarchy6"/>
    <dgm:cxn modelId="{2CB207B8-54C7-4829-B013-49C863E0D04A}" type="presParOf" srcId="{F33F5C59-50A3-4265-9DB9-23257DA83153}" destId="{A74FE717-2D14-4D61-B2CF-D13BD60646A3}" srcOrd="7" destOrd="0" presId="urn:microsoft.com/office/officeart/2005/8/layout/hierarchy6"/>
    <dgm:cxn modelId="{910784FC-9691-4E78-AC5E-30A5D74A1CD2}" type="presParOf" srcId="{A74FE717-2D14-4D61-B2CF-D13BD60646A3}" destId="{276F3D14-791A-4712-8F5F-13055B74CA07}" srcOrd="0" destOrd="0" presId="urn:microsoft.com/office/officeart/2005/8/layout/hierarchy6"/>
    <dgm:cxn modelId="{FFC4CBAC-ED0B-4921-B9DF-1C0E6144E735}" type="presParOf" srcId="{A74FE717-2D14-4D61-B2CF-D13BD60646A3}" destId="{270E3DB0-553B-4162-BE72-23A0C2390BC5}" srcOrd="1" destOrd="0" presId="urn:microsoft.com/office/officeart/2005/8/layout/hierarchy6"/>
    <dgm:cxn modelId="{A77A1E47-4F4C-4CED-AC5D-E8C4C93A6D47}" type="presParOf" srcId="{42F56D4C-F0A3-4925-94A7-336A165C934D}" destId="{A11EE2DE-EF31-4C41-AD5A-F3E565204CC2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FBD3C1-DD1C-4CAB-9E9A-AD87B64A6EE5}" type="doc">
      <dgm:prSet loTypeId="urn:microsoft.com/office/officeart/2009/3/layout/HorizontalOrganizationChart" loCatId="hierarchy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E1D44F01-3E65-483B-9916-5B7B643EBEF5}">
      <dgm:prSet phldrT="[文字]"/>
      <dgm:spPr>
        <a:solidFill>
          <a:srgbClr val="00B0F0"/>
        </a:solidFill>
      </dgm:spPr>
      <dgm:t>
        <a:bodyPr/>
        <a:lstStyle/>
        <a:p>
          <a:r>
            <a:rPr lang="en-US" altLang="en-US" dirty="0"/>
            <a:t>Gate Oxide</a:t>
          </a:r>
          <a:endParaRPr lang="zh-TW" altLang="en-US" dirty="0"/>
        </a:p>
      </dgm:t>
    </dgm:pt>
    <dgm:pt modelId="{63AB8C1D-992B-483C-B059-043806C10EC7}" type="parTrans" cxnId="{E139B9AE-ABC7-4ABD-912E-A83ACC0BCECA}">
      <dgm:prSet/>
      <dgm:spPr/>
      <dgm:t>
        <a:bodyPr/>
        <a:lstStyle/>
        <a:p>
          <a:endParaRPr lang="zh-TW" altLang="en-US"/>
        </a:p>
      </dgm:t>
    </dgm:pt>
    <dgm:pt modelId="{B51EE839-2206-43D6-A608-FAB22F4D5CDB}" type="sibTrans" cxnId="{E139B9AE-ABC7-4ABD-912E-A83ACC0BCECA}">
      <dgm:prSet/>
      <dgm:spPr/>
      <dgm:t>
        <a:bodyPr/>
        <a:lstStyle/>
        <a:p>
          <a:endParaRPr lang="zh-TW" altLang="en-US"/>
        </a:p>
      </dgm:t>
    </dgm:pt>
    <dgm:pt modelId="{DE48F976-F88C-4E0C-BD6A-2B448EF291F4}">
      <dgm:prSet phldrT="[文字]"/>
      <dgm:spPr>
        <a:solidFill>
          <a:srgbClr val="00B0F0"/>
        </a:solidFill>
      </dgm:spPr>
      <dgm:t>
        <a:bodyPr/>
        <a:lstStyle/>
        <a:p>
          <a:r>
            <a:rPr lang="en-US" altLang="en-US" dirty="0"/>
            <a:t>Field Oxide</a:t>
          </a:r>
          <a:endParaRPr lang="zh-TW" altLang="en-US" dirty="0"/>
        </a:p>
      </dgm:t>
    </dgm:pt>
    <dgm:pt modelId="{A26EF6A9-7355-487C-9F38-756AF8F83AA2}" type="parTrans" cxnId="{9C24C624-3C78-461C-AF2E-66FAA6BD0784}">
      <dgm:prSet/>
      <dgm:spPr/>
      <dgm:t>
        <a:bodyPr/>
        <a:lstStyle/>
        <a:p>
          <a:endParaRPr lang="zh-TW" altLang="en-US"/>
        </a:p>
      </dgm:t>
    </dgm:pt>
    <dgm:pt modelId="{959E0EB9-7659-4E97-A6E8-36FB63E00F53}" type="sibTrans" cxnId="{9C24C624-3C78-461C-AF2E-66FAA6BD0784}">
      <dgm:prSet/>
      <dgm:spPr/>
      <dgm:t>
        <a:bodyPr/>
        <a:lstStyle/>
        <a:p>
          <a:endParaRPr lang="zh-TW" altLang="en-US"/>
        </a:p>
      </dgm:t>
    </dgm:pt>
    <dgm:pt modelId="{A4C80983-6B70-4ECE-8D59-A3CC2DB189F9}">
      <dgm:prSet phldrT="[文字]"/>
      <dgm:spPr>
        <a:solidFill>
          <a:srgbClr val="00B0F0"/>
        </a:solidFill>
      </dgm:spPr>
      <dgm:t>
        <a:bodyPr/>
        <a:lstStyle/>
        <a:p>
          <a:r>
            <a:rPr lang="en-US" altLang="en-US" dirty="0"/>
            <a:t>Poly Oxide</a:t>
          </a:r>
          <a:endParaRPr lang="zh-TW" altLang="en-US" dirty="0"/>
        </a:p>
      </dgm:t>
    </dgm:pt>
    <dgm:pt modelId="{2069A294-CB3F-439F-ADA9-64BDD1699E7F}" type="parTrans" cxnId="{4914FBA3-B639-4ED9-85CC-FAF447F51488}">
      <dgm:prSet/>
      <dgm:spPr/>
      <dgm:t>
        <a:bodyPr/>
        <a:lstStyle/>
        <a:p>
          <a:endParaRPr lang="zh-TW" altLang="en-US"/>
        </a:p>
      </dgm:t>
    </dgm:pt>
    <dgm:pt modelId="{E0014B0E-DC6E-46C4-A263-C0696CA30372}" type="sibTrans" cxnId="{4914FBA3-B639-4ED9-85CC-FAF447F51488}">
      <dgm:prSet/>
      <dgm:spPr/>
      <dgm:t>
        <a:bodyPr/>
        <a:lstStyle/>
        <a:p>
          <a:endParaRPr lang="zh-TW" altLang="en-US"/>
        </a:p>
      </dgm:t>
    </dgm:pt>
    <dgm:pt modelId="{7B401B3A-EFF7-4533-87B0-2AAB7FA503F9}">
      <dgm:prSet phldrT="[文字]"/>
      <dgm:spPr>
        <a:solidFill>
          <a:srgbClr val="00B0F0"/>
        </a:solidFill>
      </dgm:spPr>
      <dgm:t>
        <a:bodyPr/>
        <a:lstStyle/>
        <a:p>
          <a:r>
            <a:rPr lang="en-US" altLang="en-US" dirty="0"/>
            <a:t>SAC Oxide</a:t>
          </a:r>
          <a:endParaRPr lang="zh-TW" altLang="en-US" dirty="0"/>
        </a:p>
      </dgm:t>
    </dgm:pt>
    <dgm:pt modelId="{8CE6D1F8-AE46-4C61-AD84-4B493E8082D1}" type="parTrans" cxnId="{2FE561DB-28DA-4F08-8643-834FB3B34F99}">
      <dgm:prSet/>
      <dgm:spPr/>
      <dgm:t>
        <a:bodyPr/>
        <a:lstStyle/>
        <a:p>
          <a:endParaRPr lang="zh-TW" altLang="en-US"/>
        </a:p>
      </dgm:t>
    </dgm:pt>
    <dgm:pt modelId="{F7F41E4F-278E-47D8-8BEC-97EA1289C7FA}" type="sibTrans" cxnId="{2FE561DB-28DA-4F08-8643-834FB3B34F99}">
      <dgm:prSet/>
      <dgm:spPr/>
      <dgm:t>
        <a:bodyPr/>
        <a:lstStyle/>
        <a:p>
          <a:endParaRPr lang="zh-TW" altLang="en-US"/>
        </a:p>
      </dgm:t>
    </dgm:pt>
    <dgm:pt modelId="{5F361BC1-DBED-408E-9FEC-240E7BC339CA}">
      <dgm:prSet/>
      <dgm:spPr>
        <a:solidFill>
          <a:srgbClr val="00B0F0"/>
        </a:solidFill>
      </dgm:spPr>
      <dgm:t>
        <a:bodyPr/>
        <a:lstStyle/>
        <a:p>
          <a:r>
            <a:rPr lang="en-US" altLang="en-US" dirty="0"/>
            <a:t>Drive in</a:t>
          </a:r>
          <a:endParaRPr lang="zh-TW" altLang="en-US" dirty="0"/>
        </a:p>
      </dgm:t>
    </dgm:pt>
    <dgm:pt modelId="{552839D0-FF45-44DE-9AB1-A0C55C51D82D}" type="parTrans" cxnId="{7EAF18FA-666A-4059-9E3F-E25DEED096C8}">
      <dgm:prSet/>
      <dgm:spPr/>
      <dgm:t>
        <a:bodyPr/>
        <a:lstStyle/>
        <a:p>
          <a:endParaRPr lang="zh-TW" altLang="en-US"/>
        </a:p>
      </dgm:t>
    </dgm:pt>
    <dgm:pt modelId="{96517564-4D8A-4024-826D-B2C0C5F4CED9}" type="sibTrans" cxnId="{7EAF18FA-666A-4059-9E3F-E25DEED096C8}">
      <dgm:prSet/>
      <dgm:spPr/>
      <dgm:t>
        <a:bodyPr/>
        <a:lstStyle/>
        <a:p>
          <a:endParaRPr lang="zh-TW" altLang="en-US"/>
        </a:p>
      </dgm:t>
    </dgm:pt>
    <dgm:pt modelId="{720E0F4B-56F1-44BF-A4E9-BAB5A0657032}">
      <dgm:prSet/>
      <dgm:spPr>
        <a:solidFill>
          <a:srgbClr val="00B0F0"/>
        </a:solidFill>
      </dgm:spPr>
      <dgm:t>
        <a:bodyPr/>
        <a:lstStyle/>
        <a:p>
          <a:r>
            <a:rPr lang="en-US" altLang="en-US"/>
            <a:t>Alloy Curing</a:t>
          </a:r>
          <a:endParaRPr lang="zh-TW" altLang="en-US" dirty="0"/>
        </a:p>
      </dgm:t>
    </dgm:pt>
    <dgm:pt modelId="{A24774EE-C739-4EC5-BB87-2E91942EB929}" type="parTrans" cxnId="{65405E48-0B47-4D8C-B11B-13C45C9407A4}">
      <dgm:prSet/>
      <dgm:spPr/>
      <dgm:t>
        <a:bodyPr/>
        <a:lstStyle/>
        <a:p>
          <a:endParaRPr lang="zh-TW" altLang="en-US"/>
        </a:p>
      </dgm:t>
    </dgm:pt>
    <dgm:pt modelId="{E883FC53-38D0-459E-BC35-31EDC0D24A39}" type="sibTrans" cxnId="{65405E48-0B47-4D8C-B11B-13C45C9407A4}">
      <dgm:prSet/>
      <dgm:spPr/>
      <dgm:t>
        <a:bodyPr/>
        <a:lstStyle/>
        <a:p>
          <a:endParaRPr lang="zh-TW" altLang="en-US"/>
        </a:p>
      </dgm:t>
    </dgm:pt>
    <dgm:pt modelId="{0AE3901F-DF87-4AB5-80DF-5F1B93664D05}">
      <dgm:prSet/>
      <dgm:spPr>
        <a:solidFill>
          <a:srgbClr val="92D050"/>
        </a:solidFill>
      </dgm:spPr>
      <dgm:t>
        <a:bodyPr/>
        <a:lstStyle/>
        <a:p>
          <a:r>
            <a:rPr lang="en-US" altLang="zh-TW" dirty="0"/>
            <a:t>AP</a:t>
          </a:r>
          <a:endParaRPr lang="zh-TW" altLang="en-US" dirty="0"/>
        </a:p>
      </dgm:t>
    </dgm:pt>
    <dgm:pt modelId="{25964135-41EE-4A27-889F-629753435E8C}" type="parTrans" cxnId="{15FC5AFA-C908-4200-8B08-E299A3D82C51}">
      <dgm:prSet/>
      <dgm:spPr/>
      <dgm:t>
        <a:bodyPr/>
        <a:lstStyle/>
        <a:p>
          <a:endParaRPr lang="zh-TW" altLang="en-US"/>
        </a:p>
      </dgm:t>
    </dgm:pt>
    <dgm:pt modelId="{54F79730-453F-421D-9E73-04602CF24E58}" type="sibTrans" cxnId="{15FC5AFA-C908-4200-8B08-E299A3D82C51}">
      <dgm:prSet/>
      <dgm:spPr/>
      <dgm:t>
        <a:bodyPr/>
        <a:lstStyle/>
        <a:p>
          <a:endParaRPr lang="zh-TW" altLang="en-US"/>
        </a:p>
      </dgm:t>
    </dgm:pt>
    <dgm:pt modelId="{F2670E79-7121-411D-B4EF-BA46F73325B7}">
      <dgm:prSet/>
      <dgm:spPr>
        <a:solidFill>
          <a:srgbClr val="00B0F0"/>
        </a:solidFill>
      </dgm:spPr>
      <dgm:t>
        <a:bodyPr/>
        <a:lstStyle/>
        <a:p>
          <a:r>
            <a:rPr lang="en-US" altLang="en-US" dirty="0"/>
            <a:t>POCL3</a:t>
          </a:r>
          <a:endParaRPr lang="zh-TW" altLang="en-US" dirty="0"/>
        </a:p>
      </dgm:t>
    </dgm:pt>
    <dgm:pt modelId="{F91779F6-DFC5-4C8D-9FAE-8C90E8CC9798}" type="parTrans" cxnId="{ABBC1016-FB58-4BE4-918B-B0218CF6EF3C}">
      <dgm:prSet/>
      <dgm:spPr/>
      <dgm:t>
        <a:bodyPr/>
        <a:lstStyle/>
        <a:p>
          <a:endParaRPr lang="zh-TW" altLang="en-US"/>
        </a:p>
      </dgm:t>
    </dgm:pt>
    <dgm:pt modelId="{0D2E2F7F-9A70-456B-ABEC-75EC46A0A178}" type="sibTrans" cxnId="{ABBC1016-FB58-4BE4-918B-B0218CF6EF3C}">
      <dgm:prSet/>
      <dgm:spPr/>
      <dgm:t>
        <a:bodyPr/>
        <a:lstStyle/>
        <a:p>
          <a:endParaRPr lang="zh-TW" altLang="en-US"/>
        </a:p>
      </dgm:t>
    </dgm:pt>
    <dgm:pt modelId="{89130E06-D385-4538-B5F6-09860D8E9EA8}">
      <dgm:prSet/>
      <dgm:spPr>
        <a:solidFill>
          <a:srgbClr val="00B0F0"/>
        </a:solidFill>
      </dgm:spPr>
      <dgm:t>
        <a:bodyPr/>
        <a:lstStyle/>
        <a:p>
          <a:r>
            <a:rPr lang="en-US" altLang="en-US" dirty="0"/>
            <a:t>PAD Oxide</a:t>
          </a:r>
          <a:endParaRPr lang="zh-TW" altLang="en-US" dirty="0"/>
        </a:p>
      </dgm:t>
    </dgm:pt>
    <dgm:pt modelId="{F981DC27-AD17-48E3-AA19-D5468A03F960}" type="parTrans" cxnId="{A9E62EB1-9948-42A1-9D5C-20B320B0144D}">
      <dgm:prSet/>
      <dgm:spPr/>
      <dgm:t>
        <a:bodyPr/>
        <a:lstStyle/>
        <a:p>
          <a:endParaRPr lang="zh-TW" altLang="en-US"/>
        </a:p>
      </dgm:t>
    </dgm:pt>
    <dgm:pt modelId="{E28A84F4-9B15-4BCD-AF9C-0889E5697CEA}" type="sibTrans" cxnId="{A9E62EB1-9948-42A1-9D5C-20B320B0144D}">
      <dgm:prSet/>
      <dgm:spPr/>
      <dgm:t>
        <a:bodyPr/>
        <a:lstStyle/>
        <a:p>
          <a:endParaRPr lang="zh-TW" altLang="en-US"/>
        </a:p>
      </dgm:t>
    </dgm:pt>
    <dgm:pt modelId="{165B4DF1-DCB4-425D-A66D-1B5BEBF8C113}">
      <dgm:prSet/>
      <dgm:spPr>
        <a:solidFill>
          <a:srgbClr val="00B0F0"/>
        </a:solidFill>
      </dgm:spPr>
      <dgm:t>
        <a:bodyPr/>
        <a:lstStyle/>
        <a:p>
          <a:r>
            <a:rPr lang="en-US" altLang="en-US" dirty="0"/>
            <a:t>BPSG Flow</a:t>
          </a:r>
          <a:endParaRPr lang="zh-TW" altLang="en-US" dirty="0"/>
        </a:p>
      </dgm:t>
    </dgm:pt>
    <dgm:pt modelId="{DAA1B84D-B736-4E64-9603-2B9EB20C74D0}" type="parTrans" cxnId="{7024EE76-ECD4-4382-AA81-72A399482F74}">
      <dgm:prSet/>
      <dgm:spPr/>
      <dgm:t>
        <a:bodyPr/>
        <a:lstStyle/>
        <a:p>
          <a:endParaRPr lang="zh-TW" altLang="en-US"/>
        </a:p>
      </dgm:t>
    </dgm:pt>
    <dgm:pt modelId="{0F4AB54A-DAB6-4AC3-81BA-2BC7D014422C}" type="sibTrans" cxnId="{7024EE76-ECD4-4382-AA81-72A399482F74}">
      <dgm:prSet/>
      <dgm:spPr/>
      <dgm:t>
        <a:bodyPr/>
        <a:lstStyle/>
        <a:p>
          <a:endParaRPr lang="zh-TW" altLang="en-US"/>
        </a:p>
      </dgm:t>
    </dgm:pt>
    <dgm:pt modelId="{507B4CB2-9A35-4FD7-9FB0-E3121D2D719D}" type="pres">
      <dgm:prSet presAssocID="{31FBD3C1-DD1C-4CAB-9E9A-AD87B64A6EE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FCD00D3-2C7D-4FA4-9FCC-229B5E0FD191}" type="pres">
      <dgm:prSet presAssocID="{0AE3901F-DF87-4AB5-80DF-5F1B93664D05}" presName="hierRoot1" presStyleCnt="0">
        <dgm:presLayoutVars>
          <dgm:hierBranch val="init"/>
        </dgm:presLayoutVars>
      </dgm:prSet>
      <dgm:spPr/>
    </dgm:pt>
    <dgm:pt modelId="{9352782C-2382-4CA7-AAEC-A27C47CA1F9C}" type="pres">
      <dgm:prSet presAssocID="{0AE3901F-DF87-4AB5-80DF-5F1B93664D05}" presName="rootComposite1" presStyleCnt="0"/>
      <dgm:spPr/>
    </dgm:pt>
    <dgm:pt modelId="{4282DB66-3CCD-435A-B571-E0C21F19526A}" type="pres">
      <dgm:prSet presAssocID="{0AE3901F-DF87-4AB5-80DF-5F1B93664D05}" presName="rootText1" presStyleLbl="node0" presStyleIdx="0" presStyleCnt="1">
        <dgm:presLayoutVars>
          <dgm:chPref val="3"/>
        </dgm:presLayoutVars>
      </dgm:prSet>
      <dgm:spPr/>
    </dgm:pt>
    <dgm:pt modelId="{526C09F4-5C5B-4191-8FDD-8898EA09E2B2}" type="pres">
      <dgm:prSet presAssocID="{0AE3901F-DF87-4AB5-80DF-5F1B93664D05}" presName="rootConnector1" presStyleLbl="node1" presStyleIdx="0" presStyleCnt="0"/>
      <dgm:spPr/>
    </dgm:pt>
    <dgm:pt modelId="{3846F46D-36D5-496B-B040-DB92852E1ECE}" type="pres">
      <dgm:prSet presAssocID="{0AE3901F-DF87-4AB5-80DF-5F1B93664D05}" presName="hierChild2" presStyleCnt="0"/>
      <dgm:spPr/>
    </dgm:pt>
    <dgm:pt modelId="{70025AB5-2181-49A9-987C-ECEC81F04742}" type="pres">
      <dgm:prSet presAssocID="{F91779F6-DFC5-4C8D-9FAE-8C90E8CC9798}" presName="Name64" presStyleLbl="parChTrans1D2" presStyleIdx="0" presStyleCnt="9"/>
      <dgm:spPr/>
    </dgm:pt>
    <dgm:pt modelId="{00AA4F21-5249-4606-8B3D-A49B1D135463}" type="pres">
      <dgm:prSet presAssocID="{F2670E79-7121-411D-B4EF-BA46F73325B7}" presName="hierRoot2" presStyleCnt="0">
        <dgm:presLayoutVars>
          <dgm:hierBranch val="init"/>
        </dgm:presLayoutVars>
      </dgm:prSet>
      <dgm:spPr/>
    </dgm:pt>
    <dgm:pt modelId="{3C9471DA-D3EC-48EE-9710-EB4351770B8B}" type="pres">
      <dgm:prSet presAssocID="{F2670E79-7121-411D-B4EF-BA46F73325B7}" presName="rootComposite" presStyleCnt="0"/>
      <dgm:spPr/>
    </dgm:pt>
    <dgm:pt modelId="{A878AEAA-EB5F-49D2-A102-8D54CCFCAE49}" type="pres">
      <dgm:prSet presAssocID="{F2670E79-7121-411D-B4EF-BA46F73325B7}" presName="rootText" presStyleLbl="node2" presStyleIdx="0" presStyleCnt="9">
        <dgm:presLayoutVars>
          <dgm:chPref val="3"/>
        </dgm:presLayoutVars>
      </dgm:prSet>
      <dgm:spPr/>
    </dgm:pt>
    <dgm:pt modelId="{4377C714-32F5-41E3-A7AE-57E9BFC13F48}" type="pres">
      <dgm:prSet presAssocID="{F2670E79-7121-411D-B4EF-BA46F73325B7}" presName="rootConnector" presStyleLbl="node2" presStyleIdx="0" presStyleCnt="9"/>
      <dgm:spPr/>
    </dgm:pt>
    <dgm:pt modelId="{715850CB-8174-4BD9-BF98-F25A2430C8B0}" type="pres">
      <dgm:prSet presAssocID="{F2670E79-7121-411D-B4EF-BA46F73325B7}" presName="hierChild4" presStyleCnt="0"/>
      <dgm:spPr/>
    </dgm:pt>
    <dgm:pt modelId="{85F73E2F-963B-4016-9074-8719E600E649}" type="pres">
      <dgm:prSet presAssocID="{F2670E79-7121-411D-B4EF-BA46F73325B7}" presName="hierChild5" presStyleCnt="0"/>
      <dgm:spPr/>
    </dgm:pt>
    <dgm:pt modelId="{403310F8-B59F-4CA8-8FAB-D3EDE011A4C0}" type="pres">
      <dgm:prSet presAssocID="{F981DC27-AD17-48E3-AA19-D5468A03F960}" presName="Name64" presStyleLbl="parChTrans1D2" presStyleIdx="1" presStyleCnt="9"/>
      <dgm:spPr/>
    </dgm:pt>
    <dgm:pt modelId="{36279E78-F834-42FE-86B3-956F5F713C13}" type="pres">
      <dgm:prSet presAssocID="{89130E06-D385-4538-B5F6-09860D8E9EA8}" presName="hierRoot2" presStyleCnt="0">
        <dgm:presLayoutVars>
          <dgm:hierBranch val="init"/>
        </dgm:presLayoutVars>
      </dgm:prSet>
      <dgm:spPr/>
    </dgm:pt>
    <dgm:pt modelId="{E35F6539-69CE-4720-B33F-7F9E4C9DD1FD}" type="pres">
      <dgm:prSet presAssocID="{89130E06-D385-4538-B5F6-09860D8E9EA8}" presName="rootComposite" presStyleCnt="0"/>
      <dgm:spPr/>
    </dgm:pt>
    <dgm:pt modelId="{16EF388C-7190-4F5F-A567-3378233816BC}" type="pres">
      <dgm:prSet presAssocID="{89130E06-D385-4538-B5F6-09860D8E9EA8}" presName="rootText" presStyleLbl="node2" presStyleIdx="1" presStyleCnt="9">
        <dgm:presLayoutVars>
          <dgm:chPref val="3"/>
        </dgm:presLayoutVars>
      </dgm:prSet>
      <dgm:spPr/>
    </dgm:pt>
    <dgm:pt modelId="{5DC93EB7-2CAB-48B0-BDD3-07E213C828C0}" type="pres">
      <dgm:prSet presAssocID="{89130E06-D385-4538-B5F6-09860D8E9EA8}" presName="rootConnector" presStyleLbl="node2" presStyleIdx="1" presStyleCnt="9"/>
      <dgm:spPr/>
    </dgm:pt>
    <dgm:pt modelId="{CFD79935-7FBC-42DB-A03A-C05FC96D88BB}" type="pres">
      <dgm:prSet presAssocID="{89130E06-D385-4538-B5F6-09860D8E9EA8}" presName="hierChild4" presStyleCnt="0"/>
      <dgm:spPr/>
    </dgm:pt>
    <dgm:pt modelId="{014518BD-0AA5-4BD2-9F9F-FA52AD70DE46}" type="pres">
      <dgm:prSet presAssocID="{89130E06-D385-4538-B5F6-09860D8E9EA8}" presName="hierChild5" presStyleCnt="0"/>
      <dgm:spPr/>
    </dgm:pt>
    <dgm:pt modelId="{4ECC46A8-F096-475E-B21E-BF1A7997E73E}" type="pres">
      <dgm:prSet presAssocID="{8CE6D1F8-AE46-4C61-AD84-4B493E8082D1}" presName="Name64" presStyleLbl="parChTrans1D2" presStyleIdx="2" presStyleCnt="9"/>
      <dgm:spPr/>
    </dgm:pt>
    <dgm:pt modelId="{CFEB3283-6D6E-4EBD-9FF0-489DCF55BADA}" type="pres">
      <dgm:prSet presAssocID="{7B401B3A-EFF7-4533-87B0-2AAB7FA503F9}" presName="hierRoot2" presStyleCnt="0">
        <dgm:presLayoutVars>
          <dgm:hierBranch val="init"/>
        </dgm:presLayoutVars>
      </dgm:prSet>
      <dgm:spPr/>
    </dgm:pt>
    <dgm:pt modelId="{F933549A-FF45-4311-8307-3E77E64BEC6D}" type="pres">
      <dgm:prSet presAssocID="{7B401B3A-EFF7-4533-87B0-2AAB7FA503F9}" presName="rootComposite" presStyleCnt="0"/>
      <dgm:spPr/>
    </dgm:pt>
    <dgm:pt modelId="{606F1360-C68B-4C12-A3EC-409B0A4F1273}" type="pres">
      <dgm:prSet presAssocID="{7B401B3A-EFF7-4533-87B0-2AAB7FA503F9}" presName="rootText" presStyleLbl="node2" presStyleIdx="2" presStyleCnt="9">
        <dgm:presLayoutVars>
          <dgm:chPref val="3"/>
        </dgm:presLayoutVars>
      </dgm:prSet>
      <dgm:spPr/>
    </dgm:pt>
    <dgm:pt modelId="{467882C0-10E8-490E-8596-489098B67736}" type="pres">
      <dgm:prSet presAssocID="{7B401B3A-EFF7-4533-87B0-2AAB7FA503F9}" presName="rootConnector" presStyleLbl="node2" presStyleIdx="2" presStyleCnt="9"/>
      <dgm:spPr/>
    </dgm:pt>
    <dgm:pt modelId="{3DB2694D-F36C-4FA5-B9B2-13D86E32340F}" type="pres">
      <dgm:prSet presAssocID="{7B401B3A-EFF7-4533-87B0-2AAB7FA503F9}" presName="hierChild4" presStyleCnt="0"/>
      <dgm:spPr/>
    </dgm:pt>
    <dgm:pt modelId="{31FD429F-EEE1-4278-91DE-035D473DF854}" type="pres">
      <dgm:prSet presAssocID="{7B401B3A-EFF7-4533-87B0-2AAB7FA503F9}" presName="hierChild5" presStyleCnt="0"/>
      <dgm:spPr/>
    </dgm:pt>
    <dgm:pt modelId="{2358F54D-6B98-44C6-8891-D9CF3A3F9EB4}" type="pres">
      <dgm:prSet presAssocID="{63AB8C1D-992B-483C-B059-043806C10EC7}" presName="Name64" presStyleLbl="parChTrans1D2" presStyleIdx="3" presStyleCnt="9"/>
      <dgm:spPr/>
    </dgm:pt>
    <dgm:pt modelId="{3249C9E7-B098-4871-AB08-293C81104823}" type="pres">
      <dgm:prSet presAssocID="{E1D44F01-3E65-483B-9916-5B7B643EBEF5}" presName="hierRoot2" presStyleCnt="0">
        <dgm:presLayoutVars>
          <dgm:hierBranch val="init"/>
        </dgm:presLayoutVars>
      </dgm:prSet>
      <dgm:spPr/>
    </dgm:pt>
    <dgm:pt modelId="{9C01123A-C88F-44A5-9EFE-10A472AD5FFC}" type="pres">
      <dgm:prSet presAssocID="{E1D44F01-3E65-483B-9916-5B7B643EBEF5}" presName="rootComposite" presStyleCnt="0"/>
      <dgm:spPr/>
    </dgm:pt>
    <dgm:pt modelId="{1C82E2B0-E5BC-4664-9731-4EFEB9DDE8E6}" type="pres">
      <dgm:prSet presAssocID="{E1D44F01-3E65-483B-9916-5B7B643EBEF5}" presName="rootText" presStyleLbl="node2" presStyleIdx="3" presStyleCnt="9">
        <dgm:presLayoutVars>
          <dgm:chPref val="3"/>
        </dgm:presLayoutVars>
      </dgm:prSet>
      <dgm:spPr/>
    </dgm:pt>
    <dgm:pt modelId="{79C5E4DF-5D26-4CF2-97EB-ED3AB3A0DA90}" type="pres">
      <dgm:prSet presAssocID="{E1D44F01-3E65-483B-9916-5B7B643EBEF5}" presName="rootConnector" presStyleLbl="node2" presStyleIdx="3" presStyleCnt="9"/>
      <dgm:spPr/>
    </dgm:pt>
    <dgm:pt modelId="{B894CDAB-0B58-4FAF-BE75-AB20EB3BBF16}" type="pres">
      <dgm:prSet presAssocID="{E1D44F01-3E65-483B-9916-5B7B643EBEF5}" presName="hierChild4" presStyleCnt="0"/>
      <dgm:spPr/>
    </dgm:pt>
    <dgm:pt modelId="{92C7BD8E-1535-4A1B-BAA5-EABEC99382D7}" type="pres">
      <dgm:prSet presAssocID="{E1D44F01-3E65-483B-9916-5B7B643EBEF5}" presName="hierChild5" presStyleCnt="0"/>
      <dgm:spPr/>
    </dgm:pt>
    <dgm:pt modelId="{93719FF5-825E-433A-845B-6EE29753FE1B}" type="pres">
      <dgm:prSet presAssocID="{A26EF6A9-7355-487C-9F38-756AF8F83AA2}" presName="Name64" presStyleLbl="parChTrans1D2" presStyleIdx="4" presStyleCnt="9"/>
      <dgm:spPr/>
    </dgm:pt>
    <dgm:pt modelId="{13B0787C-E315-476C-A2CC-7A9853FFFA67}" type="pres">
      <dgm:prSet presAssocID="{DE48F976-F88C-4E0C-BD6A-2B448EF291F4}" presName="hierRoot2" presStyleCnt="0">
        <dgm:presLayoutVars>
          <dgm:hierBranch val="init"/>
        </dgm:presLayoutVars>
      </dgm:prSet>
      <dgm:spPr/>
    </dgm:pt>
    <dgm:pt modelId="{015A9CC9-6455-41EA-9720-C95B3B9898CD}" type="pres">
      <dgm:prSet presAssocID="{DE48F976-F88C-4E0C-BD6A-2B448EF291F4}" presName="rootComposite" presStyleCnt="0"/>
      <dgm:spPr/>
    </dgm:pt>
    <dgm:pt modelId="{5E270FD9-039F-42F9-B722-4F9EF782E844}" type="pres">
      <dgm:prSet presAssocID="{DE48F976-F88C-4E0C-BD6A-2B448EF291F4}" presName="rootText" presStyleLbl="node2" presStyleIdx="4" presStyleCnt="9">
        <dgm:presLayoutVars>
          <dgm:chPref val="3"/>
        </dgm:presLayoutVars>
      </dgm:prSet>
      <dgm:spPr/>
    </dgm:pt>
    <dgm:pt modelId="{7C4FD1C2-3FC3-410F-B670-835C7F465A0D}" type="pres">
      <dgm:prSet presAssocID="{DE48F976-F88C-4E0C-BD6A-2B448EF291F4}" presName="rootConnector" presStyleLbl="node2" presStyleIdx="4" presStyleCnt="9"/>
      <dgm:spPr/>
    </dgm:pt>
    <dgm:pt modelId="{9D88B848-1558-4796-852C-3A7BA3D4FF0E}" type="pres">
      <dgm:prSet presAssocID="{DE48F976-F88C-4E0C-BD6A-2B448EF291F4}" presName="hierChild4" presStyleCnt="0"/>
      <dgm:spPr/>
    </dgm:pt>
    <dgm:pt modelId="{E47EE669-287C-4D97-B74E-133F10DEB13B}" type="pres">
      <dgm:prSet presAssocID="{DE48F976-F88C-4E0C-BD6A-2B448EF291F4}" presName="hierChild5" presStyleCnt="0"/>
      <dgm:spPr/>
    </dgm:pt>
    <dgm:pt modelId="{762DEF65-D221-4BD8-BA9B-A18B19D30B91}" type="pres">
      <dgm:prSet presAssocID="{552839D0-FF45-44DE-9AB1-A0C55C51D82D}" presName="Name64" presStyleLbl="parChTrans1D2" presStyleIdx="5" presStyleCnt="9"/>
      <dgm:spPr/>
    </dgm:pt>
    <dgm:pt modelId="{0A6FFC30-7EC6-4C24-A824-04D0F8FED99C}" type="pres">
      <dgm:prSet presAssocID="{5F361BC1-DBED-408E-9FEC-240E7BC339CA}" presName="hierRoot2" presStyleCnt="0">
        <dgm:presLayoutVars>
          <dgm:hierBranch val="init"/>
        </dgm:presLayoutVars>
      </dgm:prSet>
      <dgm:spPr/>
    </dgm:pt>
    <dgm:pt modelId="{465B88B0-81B6-4CF7-912F-5BC2F86C3597}" type="pres">
      <dgm:prSet presAssocID="{5F361BC1-DBED-408E-9FEC-240E7BC339CA}" presName="rootComposite" presStyleCnt="0"/>
      <dgm:spPr/>
    </dgm:pt>
    <dgm:pt modelId="{28B47359-E3FE-445B-8952-197AFF1B7AC7}" type="pres">
      <dgm:prSet presAssocID="{5F361BC1-DBED-408E-9FEC-240E7BC339CA}" presName="rootText" presStyleLbl="node2" presStyleIdx="5" presStyleCnt="9">
        <dgm:presLayoutVars>
          <dgm:chPref val="3"/>
        </dgm:presLayoutVars>
      </dgm:prSet>
      <dgm:spPr/>
    </dgm:pt>
    <dgm:pt modelId="{EFE983CF-5165-4199-B37B-684FE904785F}" type="pres">
      <dgm:prSet presAssocID="{5F361BC1-DBED-408E-9FEC-240E7BC339CA}" presName="rootConnector" presStyleLbl="node2" presStyleIdx="5" presStyleCnt="9"/>
      <dgm:spPr/>
    </dgm:pt>
    <dgm:pt modelId="{F3C3A8C5-5E54-44C5-942A-94E50F759F10}" type="pres">
      <dgm:prSet presAssocID="{5F361BC1-DBED-408E-9FEC-240E7BC339CA}" presName="hierChild4" presStyleCnt="0"/>
      <dgm:spPr/>
    </dgm:pt>
    <dgm:pt modelId="{A88A4C0F-04A7-4486-85A6-B04AF12A3754}" type="pres">
      <dgm:prSet presAssocID="{5F361BC1-DBED-408E-9FEC-240E7BC339CA}" presName="hierChild5" presStyleCnt="0"/>
      <dgm:spPr/>
    </dgm:pt>
    <dgm:pt modelId="{4933BC93-8B19-43A9-82EB-F73F6A76310F}" type="pres">
      <dgm:prSet presAssocID="{DAA1B84D-B736-4E64-9603-2B9EB20C74D0}" presName="Name64" presStyleLbl="parChTrans1D2" presStyleIdx="6" presStyleCnt="9"/>
      <dgm:spPr/>
    </dgm:pt>
    <dgm:pt modelId="{885B11E9-B5DE-4E55-B490-9E06F3316182}" type="pres">
      <dgm:prSet presAssocID="{165B4DF1-DCB4-425D-A66D-1B5BEBF8C113}" presName="hierRoot2" presStyleCnt="0">
        <dgm:presLayoutVars>
          <dgm:hierBranch val="init"/>
        </dgm:presLayoutVars>
      </dgm:prSet>
      <dgm:spPr/>
    </dgm:pt>
    <dgm:pt modelId="{DA2DAC7C-FBE9-4DDF-BFFC-3054F3B2E3B8}" type="pres">
      <dgm:prSet presAssocID="{165B4DF1-DCB4-425D-A66D-1B5BEBF8C113}" presName="rootComposite" presStyleCnt="0"/>
      <dgm:spPr/>
    </dgm:pt>
    <dgm:pt modelId="{D2BF469C-17AC-49BC-8F74-49B8D6A53A97}" type="pres">
      <dgm:prSet presAssocID="{165B4DF1-DCB4-425D-A66D-1B5BEBF8C113}" presName="rootText" presStyleLbl="node2" presStyleIdx="6" presStyleCnt="9">
        <dgm:presLayoutVars>
          <dgm:chPref val="3"/>
        </dgm:presLayoutVars>
      </dgm:prSet>
      <dgm:spPr/>
    </dgm:pt>
    <dgm:pt modelId="{0DB72EED-2B79-4E6A-BDE6-82A661BE99D8}" type="pres">
      <dgm:prSet presAssocID="{165B4DF1-DCB4-425D-A66D-1B5BEBF8C113}" presName="rootConnector" presStyleLbl="node2" presStyleIdx="6" presStyleCnt="9"/>
      <dgm:spPr/>
    </dgm:pt>
    <dgm:pt modelId="{B4F8C4B0-FDCA-4E7C-BA57-4F9633ECCA59}" type="pres">
      <dgm:prSet presAssocID="{165B4DF1-DCB4-425D-A66D-1B5BEBF8C113}" presName="hierChild4" presStyleCnt="0"/>
      <dgm:spPr/>
    </dgm:pt>
    <dgm:pt modelId="{5DF408C9-0440-4906-82D1-30762CC54C59}" type="pres">
      <dgm:prSet presAssocID="{165B4DF1-DCB4-425D-A66D-1B5BEBF8C113}" presName="hierChild5" presStyleCnt="0"/>
      <dgm:spPr/>
    </dgm:pt>
    <dgm:pt modelId="{BA1BA6F4-2218-4053-94EE-104BC89BEA37}" type="pres">
      <dgm:prSet presAssocID="{2069A294-CB3F-439F-ADA9-64BDD1699E7F}" presName="Name64" presStyleLbl="parChTrans1D2" presStyleIdx="7" presStyleCnt="9"/>
      <dgm:spPr/>
    </dgm:pt>
    <dgm:pt modelId="{F0415963-B701-49F7-AD66-9E3B50254267}" type="pres">
      <dgm:prSet presAssocID="{A4C80983-6B70-4ECE-8D59-A3CC2DB189F9}" presName="hierRoot2" presStyleCnt="0">
        <dgm:presLayoutVars>
          <dgm:hierBranch val="init"/>
        </dgm:presLayoutVars>
      </dgm:prSet>
      <dgm:spPr/>
    </dgm:pt>
    <dgm:pt modelId="{416959A6-3145-4B2B-A1AE-5F4CFD402699}" type="pres">
      <dgm:prSet presAssocID="{A4C80983-6B70-4ECE-8D59-A3CC2DB189F9}" presName="rootComposite" presStyleCnt="0"/>
      <dgm:spPr/>
    </dgm:pt>
    <dgm:pt modelId="{E52CBDAB-2DEA-4E53-854E-CD139EA884AE}" type="pres">
      <dgm:prSet presAssocID="{A4C80983-6B70-4ECE-8D59-A3CC2DB189F9}" presName="rootText" presStyleLbl="node2" presStyleIdx="7" presStyleCnt="9">
        <dgm:presLayoutVars>
          <dgm:chPref val="3"/>
        </dgm:presLayoutVars>
      </dgm:prSet>
      <dgm:spPr/>
    </dgm:pt>
    <dgm:pt modelId="{9DF0C34C-0A88-4374-83F0-3C19EBAE1C17}" type="pres">
      <dgm:prSet presAssocID="{A4C80983-6B70-4ECE-8D59-A3CC2DB189F9}" presName="rootConnector" presStyleLbl="node2" presStyleIdx="7" presStyleCnt="9"/>
      <dgm:spPr/>
    </dgm:pt>
    <dgm:pt modelId="{AC049064-DE8B-4DD5-8A3D-B808331C2DE5}" type="pres">
      <dgm:prSet presAssocID="{A4C80983-6B70-4ECE-8D59-A3CC2DB189F9}" presName="hierChild4" presStyleCnt="0"/>
      <dgm:spPr/>
    </dgm:pt>
    <dgm:pt modelId="{87A84861-FC2E-4F5F-8F01-3AE3B23F94D2}" type="pres">
      <dgm:prSet presAssocID="{A4C80983-6B70-4ECE-8D59-A3CC2DB189F9}" presName="hierChild5" presStyleCnt="0"/>
      <dgm:spPr/>
    </dgm:pt>
    <dgm:pt modelId="{ECAFA265-9356-458D-93A4-D86485159092}" type="pres">
      <dgm:prSet presAssocID="{A24774EE-C739-4EC5-BB87-2E91942EB929}" presName="Name64" presStyleLbl="parChTrans1D2" presStyleIdx="8" presStyleCnt="9"/>
      <dgm:spPr/>
    </dgm:pt>
    <dgm:pt modelId="{6ABEDEF4-F6C6-44AF-BF57-B298CEE50910}" type="pres">
      <dgm:prSet presAssocID="{720E0F4B-56F1-44BF-A4E9-BAB5A0657032}" presName="hierRoot2" presStyleCnt="0">
        <dgm:presLayoutVars>
          <dgm:hierBranch val="init"/>
        </dgm:presLayoutVars>
      </dgm:prSet>
      <dgm:spPr/>
    </dgm:pt>
    <dgm:pt modelId="{F533DC38-026E-4396-B94F-A975B7590ED7}" type="pres">
      <dgm:prSet presAssocID="{720E0F4B-56F1-44BF-A4E9-BAB5A0657032}" presName="rootComposite" presStyleCnt="0"/>
      <dgm:spPr/>
    </dgm:pt>
    <dgm:pt modelId="{6E3D66D4-5C80-4059-94D9-96C4EE9FD3B8}" type="pres">
      <dgm:prSet presAssocID="{720E0F4B-56F1-44BF-A4E9-BAB5A0657032}" presName="rootText" presStyleLbl="node2" presStyleIdx="8" presStyleCnt="9">
        <dgm:presLayoutVars>
          <dgm:chPref val="3"/>
        </dgm:presLayoutVars>
      </dgm:prSet>
      <dgm:spPr/>
    </dgm:pt>
    <dgm:pt modelId="{B29F6331-603B-41A2-A495-E82E19E48702}" type="pres">
      <dgm:prSet presAssocID="{720E0F4B-56F1-44BF-A4E9-BAB5A0657032}" presName="rootConnector" presStyleLbl="node2" presStyleIdx="8" presStyleCnt="9"/>
      <dgm:spPr/>
    </dgm:pt>
    <dgm:pt modelId="{179663FD-3F15-4B0D-BD3B-757F2CAF0C13}" type="pres">
      <dgm:prSet presAssocID="{720E0F4B-56F1-44BF-A4E9-BAB5A0657032}" presName="hierChild4" presStyleCnt="0"/>
      <dgm:spPr/>
    </dgm:pt>
    <dgm:pt modelId="{79614954-D3C9-47CC-AD9C-F819A70F4CEC}" type="pres">
      <dgm:prSet presAssocID="{720E0F4B-56F1-44BF-A4E9-BAB5A0657032}" presName="hierChild5" presStyleCnt="0"/>
      <dgm:spPr/>
    </dgm:pt>
    <dgm:pt modelId="{0FA61EB7-86B9-41BD-94B2-C308712E3952}" type="pres">
      <dgm:prSet presAssocID="{0AE3901F-DF87-4AB5-80DF-5F1B93664D05}" presName="hierChild3" presStyleCnt="0"/>
      <dgm:spPr/>
    </dgm:pt>
  </dgm:ptLst>
  <dgm:cxnLst>
    <dgm:cxn modelId="{4B203701-4208-4E62-9489-E82B394A037C}" type="presOf" srcId="{A26EF6A9-7355-487C-9F38-756AF8F83AA2}" destId="{93719FF5-825E-433A-845B-6EE29753FE1B}" srcOrd="0" destOrd="0" presId="urn:microsoft.com/office/officeart/2009/3/layout/HorizontalOrganizationChart"/>
    <dgm:cxn modelId="{ABBC1016-FB58-4BE4-918B-B0218CF6EF3C}" srcId="{0AE3901F-DF87-4AB5-80DF-5F1B93664D05}" destId="{F2670E79-7121-411D-B4EF-BA46F73325B7}" srcOrd="0" destOrd="0" parTransId="{F91779F6-DFC5-4C8D-9FAE-8C90E8CC9798}" sibTransId="{0D2E2F7F-9A70-456B-ABEC-75EC46A0A178}"/>
    <dgm:cxn modelId="{8FCE791B-9360-4563-8DC0-B8E129D23D6F}" type="presOf" srcId="{A24774EE-C739-4EC5-BB87-2E91942EB929}" destId="{ECAFA265-9356-458D-93A4-D86485159092}" srcOrd="0" destOrd="0" presId="urn:microsoft.com/office/officeart/2009/3/layout/HorizontalOrganizationChart"/>
    <dgm:cxn modelId="{7C59171E-ACAD-41E6-B402-041B959A01A5}" type="presOf" srcId="{165B4DF1-DCB4-425D-A66D-1B5BEBF8C113}" destId="{D2BF469C-17AC-49BC-8F74-49B8D6A53A97}" srcOrd="0" destOrd="0" presId="urn:microsoft.com/office/officeart/2009/3/layout/HorizontalOrganizationChart"/>
    <dgm:cxn modelId="{9C24C624-3C78-461C-AF2E-66FAA6BD0784}" srcId="{0AE3901F-DF87-4AB5-80DF-5F1B93664D05}" destId="{DE48F976-F88C-4E0C-BD6A-2B448EF291F4}" srcOrd="4" destOrd="0" parTransId="{A26EF6A9-7355-487C-9F38-756AF8F83AA2}" sibTransId="{959E0EB9-7659-4E97-A6E8-36FB63E00F53}"/>
    <dgm:cxn modelId="{A9A68826-5501-4294-B578-861261A6BC40}" type="presOf" srcId="{720E0F4B-56F1-44BF-A4E9-BAB5A0657032}" destId="{6E3D66D4-5C80-4059-94D9-96C4EE9FD3B8}" srcOrd="0" destOrd="0" presId="urn:microsoft.com/office/officeart/2009/3/layout/HorizontalOrganizationChart"/>
    <dgm:cxn modelId="{4A3C6528-BB3C-43A7-AD92-8A20BBE9F38F}" type="presOf" srcId="{A4C80983-6B70-4ECE-8D59-A3CC2DB189F9}" destId="{E52CBDAB-2DEA-4E53-854E-CD139EA884AE}" srcOrd="0" destOrd="0" presId="urn:microsoft.com/office/officeart/2009/3/layout/HorizontalOrganizationChart"/>
    <dgm:cxn modelId="{400D4F28-33DB-4339-9E8C-04C1FB0C3BAA}" type="presOf" srcId="{E1D44F01-3E65-483B-9916-5B7B643EBEF5}" destId="{79C5E4DF-5D26-4CF2-97EB-ED3AB3A0DA90}" srcOrd="1" destOrd="0" presId="urn:microsoft.com/office/officeart/2009/3/layout/HorizontalOrganizationChart"/>
    <dgm:cxn modelId="{7C34F631-76B6-4AB2-B628-9AC681583D9D}" type="presOf" srcId="{8CE6D1F8-AE46-4C61-AD84-4B493E8082D1}" destId="{4ECC46A8-F096-475E-B21E-BF1A7997E73E}" srcOrd="0" destOrd="0" presId="urn:microsoft.com/office/officeart/2009/3/layout/HorizontalOrganizationChart"/>
    <dgm:cxn modelId="{13A18961-E487-4ABC-BBFD-3DB4CD781E6A}" type="presOf" srcId="{E1D44F01-3E65-483B-9916-5B7B643EBEF5}" destId="{1C82E2B0-E5BC-4664-9731-4EFEB9DDE8E6}" srcOrd="0" destOrd="0" presId="urn:microsoft.com/office/officeart/2009/3/layout/HorizontalOrganizationChart"/>
    <dgm:cxn modelId="{2972B562-DC12-40E0-A671-51879832A251}" type="presOf" srcId="{F2670E79-7121-411D-B4EF-BA46F73325B7}" destId="{A878AEAA-EB5F-49D2-A102-8D54CCFCAE49}" srcOrd="0" destOrd="0" presId="urn:microsoft.com/office/officeart/2009/3/layout/HorizontalOrganizationChart"/>
    <dgm:cxn modelId="{51FEBB63-0DC2-4BE5-8714-6125DF895DB6}" type="presOf" srcId="{2069A294-CB3F-439F-ADA9-64BDD1699E7F}" destId="{BA1BA6F4-2218-4053-94EE-104BC89BEA37}" srcOrd="0" destOrd="0" presId="urn:microsoft.com/office/officeart/2009/3/layout/HorizontalOrganizationChart"/>
    <dgm:cxn modelId="{A2FB2165-327C-4DD2-A67F-7A0EACA1CED2}" type="presOf" srcId="{31FBD3C1-DD1C-4CAB-9E9A-AD87B64A6EE5}" destId="{507B4CB2-9A35-4FD7-9FB0-E3121D2D719D}" srcOrd="0" destOrd="0" presId="urn:microsoft.com/office/officeart/2009/3/layout/HorizontalOrganizationChart"/>
    <dgm:cxn modelId="{0C392F45-FCB1-4BED-B51C-3EB4B0CE8C8F}" type="presOf" srcId="{7B401B3A-EFF7-4533-87B0-2AAB7FA503F9}" destId="{467882C0-10E8-490E-8596-489098B67736}" srcOrd="1" destOrd="0" presId="urn:microsoft.com/office/officeart/2009/3/layout/HorizontalOrganizationChart"/>
    <dgm:cxn modelId="{65405E48-0B47-4D8C-B11B-13C45C9407A4}" srcId="{0AE3901F-DF87-4AB5-80DF-5F1B93664D05}" destId="{720E0F4B-56F1-44BF-A4E9-BAB5A0657032}" srcOrd="8" destOrd="0" parTransId="{A24774EE-C739-4EC5-BB87-2E91942EB929}" sibTransId="{E883FC53-38D0-459E-BC35-31EDC0D24A39}"/>
    <dgm:cxn modelId="{8073B550-82A8-4D3F-901C-27AB1570CA06}" type="presOf" srcId="{552839D0-FF45-44DE-9AB1-A0C55C51D82D}" destId="{762DEF65-D221-4BD8-BA9B-A18B19D30B91}" srcOrd="0" destOrd="0" presId="urn:microsoft.com/office/officeart/2009/3/layout/HorizontalOrganizationChart"/>
    <dgm:cxn modelId="{F4BCC373-AD07-4043-B2A2-6334F6018CD9}" type="presOf" srcId="{0AE3901F-DF87-4AB5-80DF-5F1B93664D05}" destId="{526C09F4-5C5B-4191-8FDD-8898EA09E2B2}" srcOrd="1" destOrd="0" presId="urn:microsoft.com/office/officeart/2009/3/layout/HorizontalOrganizationChart"/>
    <dgm:cxn modelId="{5DD16A76-DEA9-4086-92A6-EADBD41FB221}" type="presOf" srcId="{5F361BC1-DBED-408E-9FEC-240E7BC339CA}" destId="{28B47359-E3FE-445B-8952-197AFF1B7AC7}" srcOrd="0" destOrd="0" presId="urn:microsoft.com/office/officeart/2009/3/layout/HorizontalOrganizationChart"/>
    <dgm:cxn modelId="{7024EE76-ECD4-4382-AA81-72A399482F74}" srcId="{0AE3901F-DF87-4AB5-80DF-5F1B93664D05}" destId="{165B4DF1-DCB4-425D-A66D-1B5BEBF8C113}" srcOrd="6" destOrd="0" parTransId="{DAA1B84D-B736-4E64-9603-2B9EB20C74D0}" sibTransId="{0F4AB54A-DAB6-4AC3-81BA-2BC7D014422C}"/>
    <dgm:cxn modelId="{DBCA2E7B-92FB-4035-85EB-5D64BD700FB0}" type="presOf" srcId="{720E0F4B-56F1-44BF-A4E9-BAB5A0657032}" destId="{B29F6331-603B-41A2-A495-E82E19E48702}" srcOrd="1" destOrd="0" presId="urn:microsoft.com/office/officeart/2009/3/layout/HorizontalOrganizationChart"/>
    <dgm:cxn modelId="{D251EF88-8DC3-4D67-8C24-F82E8BC8E5E9}" type="presOf" srcId="{DE48F976-F88C-4E0C-BD6A-2B448EF291F4}" destId="{7C4FD1C2-3FC3-410F-B670-835C7F465A0D}" srcOrd="1" destOrd="0" presId="urn:microsoft.com/office/officeart/2009/3/layout/HorizontalOrganizationChart"/>
    <dgm:cxn modelId="{46AC248E-52B4-44C2-A8A6-F7941099BC4C}" type="presOf" srcId="{A4C80983-6B70-4ECE-8D59-A3CC2DB189F9}" destId="{9DF0C34C-0A88-4374-83F0-3C19EBAE1C17}" srcOrd="1" destOrd="0" presId="urn:microsoft.com/office/officeart/2009/3/layout/HorizontalOrganizationChart"/>
    <dgm:cxn modelId="{AC07F79B-F41B-41C2-A859-999F2190C9A1}" type="presOf" srcId="{63AB8C1D-992B-483C-B059-043806C10EC7}" destId="{2358F54D-6B98-44C6-8891-D9CF3A3F9EB4}" srcOrd="0" destOrd="0" presId="urn:microsoft.com/office/officeart/2009/3/layout/HorizontalOrganizationChart"/>
    <dgm:cxn modelId="{DC6CFE9E-8377-47F4-A165-950CBC50FF56}" type="presOf" srcId="{165B4DF1-DCB4-425D-A66D-1B5BEBF8C113}" destId="{0DB72EED-2B79-4E6A-BDE6-82A661BE99D8}" srcOrd="1" destOrd="0" presId="urn:microsoft.com/office/officeart/2009/3/layout/HorizontalOrganizationChart"/>
    <dgm:cxn modelId="{52544DA1-CF24-4219-A440-42DAF13E75D3}" type="presOf" srcId="{0AE3901F-DF87-4AB5-80DF-5F1B93664D05}" destId="{4282DB66-3CCD-435A-B571-E0C21F19526A}" srcOrd="0" destOrd="0" presId="urn:microsoft.com/office/officeart/2009/3/layout/HorizontalOrganizationChart"/>
    <dgm:cxn modelId="{4914FBA3-B639-4ED9-85CC-FAF447F51488}" srcId="{0AE3901F-DF87-4AB5-80DF-5F1B93664D05}" destId="{A4C80983-6B70-4ECE-8D59-A3CC2DB189F9}" srcOrd="7" destOrd="0" parTransId="{2069A294-CB3F-439F-ADA9-64BDD1699E7F}" sibTransId="{E0014B0E-DC6E-46C4-A263-C0696CA30372}"/>
    <dgm:cxn modelId="{B00FD3AD-5FF4-460E-BB0D-87CAE5F171D1}" type="presOf" srcId="{5F361BC1-DBED-408E-9FEC-240E7BC339CA}" destId="{EFE983CF-5165-4199-B37B-684FE904785F}" srcOrd="1" destOrd="0" presId="urn:microsoft.com/office/officeart/2009/3/layout/HorizontalOrganizationChart"/>
    <dgm:cxn modelId="{E139B9AE-ABC7-4ABD-912E-A83ACC0BCECA}" srcId="{0AE3901F-DF87-4AB5-80DF-5F1B93664D05}" destId="{E1D44F01-3E65-483B-9916-5B7B643EBEF5}" srcOrd="3" destOrd="0" parTransId="{63AB8C1D-992B-483C-B059-043806C10EC7}" sibTransId="{B51EE839-2206-43D6-A608-FAB22F4D5CDB}"/>
    <dgm:cxn modelId="{A9E62EB1-9948-42A1-9D5C-20B320B0144D}" srcId="{0AE3901F-DF87-4AB5-80DF-5F1B93664D05}" destId="{89130E06-D385-4538-B5F6-09860D8E9EA8}" srcOrd="1" destOrd="0" parTransId="{F981DC27-AD17-48E3-AA19-D5468A03F960}" sibTransId="{E28A84F4-9B15-4BCD-AF9C-0889E5697CEA}"/>
    <dgm:cxn modelId="{C9E6B3B3-1BCA-4669-8E5D-97F8BD972221}" type="presOf" srcId="{89130E06-D385-4538-B5F6-09860D8E9EA8}" destId="{16EF388C-7190-4F5F-A567-3378233816BC}" srcOrd="0" destOrd="0" presId="urn:microsoft.com/office/officeart/2009/3/layout/HorizontalOrganizationChart"/>
    <dgm:cxn modelId="{014E69D1-B738-4DF8-9B98-08505A9E69BB}" type="presOf" srcId="{7B401B3A-EFF7-4533-87B0-2AAB7FA503F9}" destId="{606F1360-C68B-4C12-A3EC-409B0A4F1273}" srcOrd="0" destOrd="0" presId="urn:microsoft.com/office/officeart/2009/3/layout/HorizontalOrganizationChart"/>
    <dgm:cxn modelId="{719A5CD5-A854-4AA0-A735-8A1BC1D69AF6}" type="presOf" srcId="{DE48F976-F88C-4E0C-BD6A-2B448EF291F4}" destId="{5E270FD9-039F-42F9-B722-4F9EF782E844}" srcOrd="0" destOrd="0" presId="urn:microsoft.com/office/officeart/2009/3/layout/HorizontalOrganizationChart"/>
    <dgm:cxn modelId="{2FE561DB-28DA-4F08-8643-834FB3B34F99}" srcId="{0AE3901F-DF87-4AB5-80DF-5F1B93664D05}" destId="{7B401B3A-EFF7-4533-87B0-2AAB7FA503F9}" srcOrd="2" destOrd="0" parTransId="{8CE6D1F8-AE46-4C61-AD84-4B493E8082D1}" sibTransId="{F7F41E4F-278E-47D8-8BEC-97EA1289C7FA}"/>
    <dgm:cxn modelId="{8E2401DC-B4DC-43C0-A8E5-00FB11F6A8CA}" type="presOf" srcId="{89130E06-D385-4538-B5F6-09860D8E9EA8}" destId="{5DC93EB7-2CAB-48B0-BDD3-07E213C828C0}" srcOrd="1" destOrd="0" presId="urn:microsoft.com/office/officeart/2009/3/layout/HorizontalOrganizationChart"/>
    <dgm:cxn modelId="{569B03E0-BEFE-4E63-A72D-FE2F2E02B763}" type="presOf" srcId="{F981DC27-AD17-48E3-AA19-D5468A03F960}" destId="{403310F8-B59F-4CA8-8FAB-D3EDE011A4C0}" srcOrd="0" destOrd="0" presId="urn:microsoft.com/office/officeart/2009/3/layout/HorizontalOrganizationChart"/>
    <dgm:cxn modelId="{86E3D9F0-5F7D-4F82-8CFA-F1F28E0B2DE0}" type="presOf" srcId="{F91779F6-DFC5-4C8D-9FAE-8C90E8CC9798}" destId="{70025AB5-2181-49A9-987C-ECEC81F04742}" srcOrd="0" destOrd="0" presId="urn:microsoft.com/office/officeart/2009/3/layout/HorizontalOrganizationChart"/>
    <dgm:cxn modelId="{83A625F1-5825-4801-A0DE-210D97351854}" type="presOf" srcId="{DAA1B84D-B736-4E64-9603-2B9EB20C74D0}" destId="{4933BC93-8B19-43A9-82EB-F73F6A76310F}" srcOrd="0" destOrd="0" presId="urn:microsoft.com/office/officeart/2009/3/layout/HorizontalOrganizationChart"/>
    <dgm:cxn modelId="{3FE6DFF4-BBC8-4C22-B1DD-47EBBAB94B81}" type="presOf" srcId="{F2670E79-7121-411D-B4EF-BA46F73325B7}" destId="{4377C714-32F5-41E3-A7AE-57E9BFC13F48}" srcOrd="1" destOrd="0" presId="urn:microsoft.com/office/officeart/2009/3/layout/HorizontalOrganizationChart"/>
    <dgm:cxn modelId="{7EAF18FA-666A-4059-9E3F-E25DEED096C8}" srcId="{0AE3901F-DF87-4AB5-80DF-5F1B93664D05}" destId="{5F361BC1-DBED-408E-9FEC-240E7BC339CA}" srcOrd="5" destOrd="0" parTransId="{552839D0-FF45-44DE-9AB1-A0C55C51D82D}" sibTransId="{96517564-4D8A-4024-826D-B2C0C5F4CED9}"/>
    <dgm:cxn modelId="{15FC5AFA-C908-4200-8B08-E299A3D82C51}" srcId="{31FBD3C1-DD1C-4CAB-9E9A-AD87B64A6EE5}" destId="{0AE3901F-DF87-4AB5-80DF-5F1B93664D05}" srcOrd="0" destOrd="0" parTransId="{25964135-41EE-4A27-889F-629753435E8C}" sibTransId="{54F79730-453F-421D-9E73-04602CF24E58}"/>
    <dgm:cxn modelId="{2EBDABBC-E3E2-419E-A3DF-EC9D5DD442A0}" type="presParOf" srcId="{507B4CB2-9A35-4FD7-9FB0-E3121D2D719D}" destId="{FFCD00D3-2C7D-4FA4-9FCC-229B5E0FD191}" srcOrd="0" destOrd="0" presId="urn:microsoft.com/office/officeart/2009/3/layout/HorizontalOrganizationChart"/>
    <dgm:cxn modelId="{7D2CD1AE-EC75-4DB3-AA2D-F96408D3A2D4}" type="presParOf" srcId="{FFCD00D3-2C7D-4FA4-9FCC-229B5E0FD191}" destId="{9352782C-2382-4CA7-AAEC-A27C47CA1F9C}" srcOrd="0" destOrd="0" presId="urn:microsoft.com/office/officeart/2009/3/layout/HorizontalOrganizationChart"/>
    <dgm:cxn modelId="{DF52EF3F-93FD-4B63-AB09-A340FD66DE5F}" type="presParOf" srcId="{9352782C-2382-4CA7-AAEC-A27C47CA1F9C}" destId="{4282DB66-3CCD-435A-B571-E0C21F19526A}" srcOrd="0" destOrd="0" presId="urn:microsoft.com/office/officeart/2009/3/layout/HorizontalOrganizationChart"/>
    <dgm:cxn modelId="{DEE16A92-31E4-490E-949C-8ED600376963}" type="presParOf" srcId="{9352782C-2382-4CA7-AAEC-A27C47CA1F9C}" destId="{526C09F4-5C5B-4191-8FDD-8898EA09E2B2}" srcOrd="1" destOrd="0" presId="urn:microsoft.com/office/officeart/2009/3/layout/HorizontalOrganizationChart"/>
    <dgm:cxn modelId="{CB015A5C-3348-49F8-BEEC-9BDA69FA4F9C}" type="presParOf" srcId="{FFCD00D3-2C7D-4FA4-9FCC-229B5E0FD191}" destId="{3846F46D-36D5-496B-B040-DB92852E1ECE}" srcOrd="1" destOrd="0" presId="urn:microsoft.com/office/officeart/2009/3/layout/HorizontalOrganizationChart"/>
    <dgm:cxn modelId="{60BCBD6D-3E00-462B-A763-29EF23D32C4E}" type="presParOf" srcId="{3846F46D-36D5-496B-B040-DB92852E1ECE}" destId="{70025AB5-2181-49A9-987C-ECEC81F04742}" srcOrd="0" destOrd="0" presId="urn:microsoft.com/office/officeart/2009/3/layout/HorizontalOrganizationChart"/>
    <dgm:cxn modelId="{7F50D2AD-7C0D-439D-9BA9-3E0ACE9C4B5C}" type="presParOf" srcId="{3846F46D-36D5-496B-B040-DB92852E1ECE}" destId="{00AA4F21-5249-4606-8B3D-A49B1D135463}" srcOrd="1" destOrd="0" presId="urn:microsoft.com/office/officeart/2009/3/layout/HorizontalOrganizationChart"/>
    <dgm:cxn modelId="{C4ED6C22-CCD4-4236-B9C2-2F5BD311E0A1}" type="presParOf" srcId="{00AA4F21-5249-4606-8B3D-A49B1D135463}" destId="{3C9471DA-D3EC-48EE-9710-EB4351770B8B}" srcOrd="0" destOrd="0" presId="urn:microsoft.com/office/officeart/2009/3/layout/HorizontalOrganizationChart"/>
    <dgm:cxn modelId="{DE35AF4C-F439-4003-B86A-29A96C99EF5B}" type="presParOf" srcId="{3C9471DA-D3EC-48EE-9710-EB4351770B8B}" destId="{A878AEAA-EB5F-49D2-A102-8D54CCFCAE49}" srcOrd="0" destOrd="0" presId="urn:microsoft.com/office/officeart/2009/3/layout/HorizontalOrganizationChart"/>
    <dgm:cxn modelId="{6971D7B7-3CCC-4772-ABB5-71FFF11D84AF}" type="presParOf" srcId="{3C9471DA-D3EC-48EE-9710-EB4351770B8B}" destId="{4377C714-32F5-41E3-A7AE-57E9BFC13F48}" srcOrd="1" destOrd="0" presId="urn:microsoft.com/office/officeart/2009/3/layout/HorizontalOrganizationChart"/>
    <dgm:cxn modelId="{EE1A5383-9E97-4E8C-AA74-D257434E951D}" type="presParOf" srcId="{00AA4F21-5249-4606-8B3D-A49B1D135463}" destId="{715850CB-8174-4BD9-BF98-F25A2430C8B0}" srcOrd="1" destOrd="0" presId="urn:microsoft.com/office/officeart/2009/3/layout/HorizontalOrganizationChart"/>
    <dgm:cxn modelId="{0F9282F6-931F-4ABC-AB8F-708B0654BC9E}" type="presParOf" srcId="{00AA4F21-5249-4606-8B3D-A49B1D135463}" destId="{85F73E2F-963B-4016-9074-8719E600E649}" srcOrd="2" destOrd="0" presId="urn:microsoft.com/office/officeart/2009/3/layout/HorizontalOrganizationChart"/>
    <dgm:cxn modelId="{99AECCDA-077D-4873-8D93-C8DE059A159A}" type="presParOf" srcId="{3846F46D-36D5-496B-B040-DB92852E1ECE}" destId="{403310F8-B59F-4CA8-8FAB-D3EDE011A4C0}" srcOrd="2" destOrd="0" presId="urn:microsoft.com/office/officeart/2009/3/layout/HorizontalOrganizationChart"/>
    <dgm:cxn modelId="{FAE830FB-591A-4AEF-ADF9-62140CB966DC}" type="presParOf" srcId="{3846F46D-36D5-496B-B040-DB92852E1ECE}" destId="{36279E78-F834-42FE-86B3-956F5F713C13}" srcOrd="3" destOrd="0" presId="urn:microsoft.com/office/officeart/2009/3/layout/HorizontalOrganizationChart"/>
    <dgm:cxn modelId="{CE87E118-7BE5-4C00-B309-F6DF1B19BE04}" type="presParOf" srcId="{36279E78-F834-42FE-86B3-956F5F713C13}" destId="{E35F6539-69CE-4720-B33F-7F9E4C9DD1FD}" srcOrd="0" destOrd="0" presId="urn:microsoft.com/office/officeart/2009/3/layout/HorizontalOrganizationChart"/>
    <dgm:cxn modelId="{331508A1-8B10-44D0-B69A-0BFEC5C6E50F}" type="presParOf" srcId="{E35F6539-69CE-4720-B33F-7F9E4C9DD1FD}" destId="{16EF388C-7190-4F5F-A567-3378233816BC}" srcOrd="0" destOrd="0" presId="urn:microsoft.com/office/officeart/2009/3/layout/HorizontalOrganizationChart"/>
    <dgm:cxn modelId="{0C8FE623-C6E1-4AF1-A8A6-3D2A194A6B34}" type="presParOf" srcId="{E35F6539-69CE-4720-B33F-7F9E4C9DD1FD}" destId="{5DC93EB7-2CAB-48B0-BDD3-07E213C828C0}" srcOrd="1" destOrd="0" presId="urn:microsoft.com/office/officeart/2009/3/layout/HorizontalOrganizationChart"/>
    <dgm:cxn modelId="{AE07865D-2FD7-4036-AD9C-046072123FA9}" type="presParOf" srcId="{36279E78-F834-42FE-86B3-956F5F713C13}" destId="{CFD79935-7FBC-42DB-A03A-C05FC96D88BB}" srcOrd="1" destOrd="0" presId="urn:microsoft.com/office/officeart/2009/3/layout/HorizontalOrganizationChart"/>
    <dgm:cxn modelId="{181DDDFB-52B6-4F64-8601-4361AFC1AC83}" type="presParOf" srcId="{36279E78-F834-42FE-86B3-956F5F713C13}" destId="{014518BD-0AA5-4BD2-9F9F-FA52AD70DE46}" srcOrd="2" destOrd="0" presId="urn:microsoft.com/office/officeart/2009/3/layout/HorizontalOrganizationChart"/>
    <dgm:cxn modelId="{CEF3916D-5092-45CE-91EB-F3796EF6B4CE}" type="presParOf" srcId="{3846F46D-36D5-496B-B040-DB92852E1ECE}" destId="{4ECC46A8-F096-475E-B21E-BF1A7997E73E}" srcOrd="4" destOrd="0" presId="urn:microsoft.com/office/officeart/2009/3/layout/HorizontalOrganizationChart"/>
    <dgm:cxn modelId="{BA1D9B48-C53C-436E-B6DE-ACA833679C01}" type="presParOf" srcId="{3846F46D-36D5-496B-B040-DB92852E1ECE}" destId="{CFEB3283-6D6E-4EBD-9FF0-489DCF55BADA}" srcOrd="5" destOrd="0" presId="urn:microsoft.com/office/officeart/2009/3/layout/HorizontalOrganizationChart"/>
    <dgm:cxn modelId="{E0A16BCB-6AAF-45CC-A8BD-B851CA4E2C09}" type="presParOf" srcId="{CFEB3283-6D6E-4EBD-9FF0-489DCF55BADA}" destId="{F933549A-FF45-4311-8307-3E77E64BEC6D}" srcOrd="0" destOrd="0" presId="urn:microsoft.com/office/officeart/2009/3/layout/HorizontalOrganizationChart"/>
    <dgm:cxn modelId="{BE6E3E4B-C988-4F0B-A469-33AA87DA65A4}" type="presParOf" srcId="{F933549A-FF45-4311-8307-3E77E64BEC6D}" destId="{606F1360-C68B-4C12-A3EC-409B0A4F1273}" srcOrd="0" destOrd="0" presId="urn:microsoft.com/office/officeart/2009/3/layout/HorizontalOrganizationChart"/>
    <dgm:cxn modelId="{7D08ABD9-8E73-429D-B0D4-F0A1A18ED926}" type="presParOf" srcId="{F933549A-FF45-4311-8307-3E77E64BEC6D}" destId="{467882C0-10E8-490E-8596-489098B67736}" srcOrd="1" destOrd="0" presId="urn:microsoft.com/office/officeart/2009/3/layout/HorizontalOrganizationChart"/>
    <dgm:cxn modelId="{D2B8E7BC-4141-40E7-9B72-A9E48BE002DF}" type="presParOf" srcId="{CFEB3283-6D6E-4EBD-9FF0-489DCF55BADA}" destId="{3DB2694D-F36C-4FA5-B9B2-13D86E32340F}" srcOrd="1" destOrd="0" presId="urn:microsoft.com/office/officeart/2009/3/layout/HorizontalOrganizationChart"/>
    <dgm:cxn modelId="{1EA0F40D-F7ED-45F1-8010-240F8AF3166E}" type="presParOf" srcId="{CFEB3283-6D6E-4EBD-9FF0-489DCF55BADA}" destId="{31FD429F-EEE1-4278-91DE-035D473DF854}" srcOrd="2" destOrd="0" presId="urn:microsoft.com/office/officeart/2009/3/layout/HorizontalOrganizationChart"/>
    <dgm:cxn modelId="{69CDA451-71F7-443D-9BE4-61B28EBD516B}" type="presParOf" srcId="{3846F46D-36D5-496B-B040-DB92852E1ECE}" destId="{2358F54D-6B98-44C6-8891-D9CF3A3F9EB4}" srcOrd="6" destOrd="0" presId="urn:microsoft.com/office/officeart/2009/3/layout/HorizontalOrganizationChart"/>
    <dgm:cxn modelId="{E92F5DD9-DCC1-4679-B735-C963CE8355ED}" type="presParOf" srcId="{3846F46D-36D5-496B-B040-DB92852E1ECE}" destId="{3249C9E7-B098-4871-AB08-293C81104823}" srcOrd="7" destOrd="0" presId="urn:microsoft.com/office/officeart/2009/3/layout/HorizontalOrganizationChart"/>
    <dgm:cxn modelId="{FA53FEB9-CBCC-4946-BE82-69FCB27C0DD6}" type="presParOf" srcId="{3249C9E7-B098-4871-AB08-293C81104823}" destId="{9C01123A-C88F-44A5-9EFE-10A472AD5FFC}" srcOrd="0" destOrd="0" presId="urn:microsoft.com/office/officeart/2009/3/layout/HorizontalOrganizationChart"/>
    <dgm:cxn modelId="{7FED589B-E9F1-44E6-ADA1-0CE53BDF0F8B}" type="presParOf" srcId="{9C01123A-C88F-44A5-9EFE-10A472AD5FFC}" destId="{1C82E2B0-E5BC-4664-9731-4EFEB9DDE8E6}" srcOrd="0" destOrd="0" presId="urn:microsoft.com/office/officeart/2009/3/layout/HorizontalOrganizationChart"/>
    <dgm:cxn modelId="{BAD817EB-B3E9-4899-9304-D108C0A743BE}" type="presParOf" srcId="{9C01123A-C88F-44A5-9EFE-10A472AD5FFC}" destId="{79C5E4DF-5D26-4CF2-97EB-ED3AB3A0DA90}" srcOrd="1" destOrd="0" presId="urn:microsoft.com/office/officeart/2009/3/layout/HorizontalOrganizationChart"/>
    <dgm:cxn modelId="{F8E5CDC1-B22E-4F94-9CA4-CE47DB1D7D09}" type="presParOf" srcId="{3249C9E7-B098-4871-AB08-293C81104823}" destId="{B894CDAB-0B58-4FAF-BE75-AB20EB3BBF16}" srcOrd="1" destOrd="0" presId="urn:microsoft.com/office/officeart/2009/3/layout/HorizontalOrganizationChart"/>
    <dgm:cxn modelId="{1FF87843-0E2E-4A84-8DF7-406B670150D3}" type="presParOf" srcId="{3249C9E7-B098-4871-AB08-293C81104823}" destId="{92C7BD8E-1535-4A1B-BAA5-EABEC99382D7}" srcOrd="2" destOrd="0" presId="urn:microsoft.com/office/officeart/2009/3/layout/HorizontalOrganizationChart"/>
    <dgm:cxn modelId="{9BE4FEC3-6171-408B-AEE0-1A2526211338}" type="presParOf" srcId="{3846F46D-36D5-496B-B040-DB92852E1ECE}" destId="{93719FF5-825E-433A-845B-6EE29753FE1B}" srcOrd="8" destOrd="0" presId="urn:microsoft.com/office/officeart/2009/3/layout/HorizontalOrganizationChart"/>
    <dgm:cxn modelId="{D17EAFE9-9879-44AC-8FDB-FEA4DBFF2208}" type="presParOf" srcId="{3846F46D-36D5-496B-B040-DB92852E1ECE}" destId="{13B0787C-E315-476C-A2CC-7A9853FFFA67}" srcOrd="9" destOrd="0" presId="urn:microsoft.com/office/officeart/2009/3/layout/HorizontalOrganizationChart"/>
    <dgm:cxn modelId="{C4071640-17E9-492C-8092-9AC381A3C504}" type="presParOf" srcId="{13B0787C-E315-476C-A2CC-7A9853FFFA67}" destId="{015A9CC9-6455-41EA-9720-C95B3B9898CD}" srcOrd="0" destOrd="0" presId="urn:microsoft.com/office/officeart/2009/3/layout/HorizontalOrganizationChart"/>
    <dgm:cxn modelId="{B4446695-2D74-4F38-8ED7-5A8EE31D989C}" type="presParOf" srcId="{015A9CC9-6455-41EA-9720-C95B3B9898CD}" destId="{5E270FD9-039F-42F9-B722-4F9EF782E844}" srcOrd="0" destOrd="0" presId="urn:microsoft.com/office/officeart/2009/3/layout/HorizontalOrganizationChart"/>
    <dgm:cxn modelId="{0B824670-6240-491B-9C68-DCD0BF37262F}" type="presParOf" srcId="{015A9CC9-6455-41EA-9720-C95B3B9898CD}" destId="{7C4FD1C2-3FC3-410F-B670-835C7F465A0D}" srcOrd="1" destOrd="0" presId="urn:microsoft.com/office/officeart/2009/3/layout/HorizontalOrganizationChart"/>
    <dgm:cxn modelId="{4BB6BA01-119F-4BFE-9C81-68720EFD4FE3}" type="presParOf" srcId="{13B0787C-E315-476C-A2CC-7A9853FFFA67}" destId="{9D88B848-1558-4796-852C-3A7BA3D4FF0E}" srcOrd="1" destOrd="0" presId="urn:microsoft.com/office/officeart/2009/3/layout/HorizontalOrganizationChart"/>
    <dgm:cxn modelId="{1055DFD8-567C-4A8E-B2E2-BEBB0EC4CB26}" type="presParOf" srcId="{13B0787C-E315-476C-A2CC-7A9853FFFA67}" destId="{E47EE669-287C-4D97-B74E-133F10DEB13B}" srcOrd="2" destOrd="0" presId="urn:microsoft.com/office/officeart/2009/3/layout/HorizontalOrganizationChart"/>
    <dgm:cxn modelId="{E16D8499-AADB-4CAD-9502-F3A8859D8EA1}" type="presParOf" srcId="{3846F46D-36D5-496B-B040-DB92852E1ECE}" destId="{762DEF65-D221-4BD8-BA9B-A18B19D30B91}" srcOrd="10" destOrd="0" presId="urn:microsoft.com/office/officeart/2009/3/layout/HorizontalOrganizationChart"/>
    <dgm:cxn modelId="{0EBAED92-CA0A-4323-BAE3-BEE50E85F9CD}" type="presParOf" srcId="{3846F46D-36D5-496B-B040-DB92852E1ECE}" destId="{0A6FFC30-7EC6-4C24-A824-04D0F8FED99C}" srcOrd="11" destOrd="0" presId="urn:microsoft.com/office/officeart/2009/3/layout/HorizontalOrganizationChart"/>
    <dgm:cxn modelId="{A03808CB-4BAA-437A-9F8E-AE6E8E691E72}" type="presParOf" srcId="{0A6FFC30-7EC6-4C24-A824-04D0F8FED99C}" destId="{465B88B0-81B6-4CF7-912F-5BC2F86C3597}" srcOrd="0" destOrd="0" presId="urn:microsoft.com/office/officeart/2009/3/layout/HorizontalOrganizationChart"/>
    <dgm:cxn modelId="{47B63553-C022-42FC-BEDE-F93DFA6E6F07}" type="presParOf" srcId="{465B88B0-81B6-4CF7-912F-5BC2F86C3597}" destId="{28B47359-E3FE-445B-8952-197AFF1B7AC7}" srcOrd="0" destOrd="0" presId="urn:microsoft.com/office/officeart/2009/3/layout/HorizontalOrganizationChart"/>
    <dgm:cxn modelId="{5EFD7386-6B3B-4238-8194-036390A4FC74}" type="presParOf" srcId="{465B88B0-81B6-4CF7-912F-5BC2F86C3597}" destId="{EFE983CF-5165-4199-B37B-684FE904785F}" srcOrd="1" destOrd="0" presId="urn:microsoft.com/office/officeart/2009/3/layout/HorizontalOrganizationChart"/>
    <dgm:cxn modelId="{683C0ADD-3046-4225-8596-3716D3543843}" type="presParOf" srcId="{0A6FFC30-7EC6-4C24-A824-04D0F8FED99C}" destId="{F3C3A8C5-5E54-44C5-942A-94E50F759F10}" srcOrd="1" destOrd="0" presId="urn:microsoft.com/office/officeart/2009/3/layout/HorizontalOrganizationChart"/>
    <dgm:cxn modelId="{27D8E416-A997-4F62-A754-3BCA48E578B5}" type="presParOf" srcId="{0A6FFC30-7EC6-4C24-A824-04D0F8FED99C}" destId="{A88A4C0F-04A7-4486-85A6-B04AF12A3754}" srcOrd="2" destOrd="0" presId="urn:microsoft.com/office/officeart/2009/3/layout/HorizontalOrganizationChart"/>
    <dgm:cxn modelId="{1EC73F82-BFF1-4B19-885F-9CCB1488C027}" type="presParOf" srcId="{3846F46D-36D5-496B-B040-DB92852E1ECE}" destId="{4933BC93-8B19-43A9-82EB-F73F6A76310F}" srcOrd="12" destOrd="0" presId="urn:microsoft.com/office/officeart/2009/3/layout/HorizontalOrganizationChart"/>
    <dgm:cxn modelId="{655CABDE-A3C5-4C58-902A-E969298ED71F}" type="presParOf" srcId="{3846F46D-36D5-496B-B040-DB92852E1ECE}" destId="{885B11E9-B5DE-4E55-B490-9E06F3316182}" srcOrd="13" destOrd="0" presId="urn:microsoft.com/office/officeart/2009/3/layout/HorizontalOrganizationChart"/>
    <dgm:cxn modelId="{667C314C-8953-40C3-AFF3-42460FCB187E}" type="presParOf" srcId="{885B11E9-B5DE-4E55-B490-9E06F3316182}" destId="{DA2DAC7C-FBE9-4DDF-BFFC-3054F3B2E3B8}" srcOrd="0" destOrd="0" presId="urn:microsoft.com/office/officeart/2009/3/layout/HorizontalOrganizationChart"/>
    <dgm:cxn modelId="{87FFABF3-96C9-461C-8AA1-A96F78446186}" type="presParOf" srcId="{DA2DAC7C-FBE9-4DDF-BFFC-3054F3B2E3B8}" destId="{D2BF469C-17AC-49BC-8F74-49B8D6A53A97}" srcOrd="0" destOrd="0" presId="urn:microsoft.com/office/officeart/2009/3/layout/HorizontalOrganizationChart"/>
    <dgm:cxn modelId="{862688F5-713F-4346-BB07-41D254A7EF8B}" type="presParOf" srcId="{DA2DAC7C-FBE9-4DDF-BFFC-3054F3B2E3B8}" destId="{0DB72EED-2B79-4E6A-BDE6-82A661BE99D8}" srcOrd="1" destOrd="0" presId="urn:microsoft.com/office/officeart/2009/3/layout/HorizontalOrganizationChart"/>
    <dgm:cxn modelId="{D47E8C00-C5A8-4FA2-AB84-9084BE1DCD2F}" type="presParOf" srcId="{885B11E9-B5DE-4E55-B490-9E06F3316182}" destId="{B4F8C4B0-FDCA-4E7C-BA57-4F9633ECCA59}" srcOrd="1" destOrd="0" presId="urn:microsoft.com/office/officeart/2009/3/layout/HorizontalOrganizationChart"/>
    <dgm:cxn modelId="{E5B2AD2B-7492-49F3-A3DE-F363DCB391B8}" type="presParOf" srcId="{885B11E9-B5DE-4E55-B490-9E06F3316182}" destId="{5DF408C9-0440-4906-82D1-30762CC54C59}" srcOrd="2" destOrd="0" presId="urn:microsoft.com/office/officeart/2009/3/layout/HorizontalOrganizationChart"/>
    <dgm:cxn modelId="{B310BA96-7E86-49FE-8A74-64618A45AF31}" type="presParOf" srcId="{3846F46D-36D5-496B-B040-DB92852E1ECE}" destId="{BA1BA6F4-2218-4053-94EE-104BC89BEA37}" srcOrd="14" destOrd="0" presId="urn:microsoft.com/office/officeart/2009/3/layout/HorizontalOrganizationChart"/>
    <dgm:cxn modelId="{3511EC05-EAD4-4A85-94C4-6A2DEDB0015F}" type="presParOf" srcId="{3846F46D-36D5-496B-B040-DB92852E1ECE}" destId="{F0415963-B701-49F7-AD66-9E3B50254267}" srcOrd="15" destOrd="0" presId="urn:microsoft.com/office/officeart/2009/3/layout/HorizontalOrganizationChart"/>
    <dgm:cxn modelId="{C6C2BD9E-8C00-4538-9B34-FDA48790546D}" type="presParOf" srcId="{F0415963-B701-49F7-AD66-9E3B50254267}" destId="{416959A6-3145-4B2B-A1AE-5F4CFD402699}" srcOrd="0" destOrd="0" presId="urn:microsoft.com/office/officeart/2009/3/layout/HorizontalOrganizationChart"/>
    <dgm:cxn modelId="{70FFA061-1D36-44DC-A8B6-B1167CE7E9A9}" type="presParOf" srcId="{416959A6-3145-4B2B-A1AE-5F4CFD402699}" destId="{E52CBDAB-2DEA-4E53-854E-CD139EA884AE}" srcOrd="0" destOrd="0" presId="urn:microsoft.com/office/officeart/2009/3/layout/HorizontalOrganizationChart"/>
    <dgm:cxn modelId="{6950086A-F530-482E-99FC-89621626109F}" type="presParOf" srcId="{416959A6-3145-4B2B-A1AE-5F4CFD402699}" destId="{9DF0C34C-0A88-4374-83F0-3C19EBAE1C17}" srcOrd="1" destOrd="0" presId="urn:microsoft.com/office/officeart/2009/3/layout/HorizontalOrganizationChart"/>
    <dgm:cxn modelId="{634D81C5-C1FB-4F15-849C-82EF91B62FFE}" type="presParOf" srcId="{F0415963-B701-49F7-AD66-9E3B50254267}" destId="{AC049064-DE8B-4DD5-8A3D-B808331C2DE5}" srcOrd="1" destOrd="0" presId="urn:microsoft.com/office/officeart/2009/3/layout/HorizontalOrganizationChart"/>
    <dgm:cxn modelId="{F01A3AED-5180-4EBA-89F6-6A99166A0099}" type="presParOf" srcId="{F0415963-B701-49F7-AD66-9E3B50254267}" destId="{87A84861-FC2E-4F5F-8F01-3AE3B23F94D2}" srcOrd="2" destOrd="0" presId="urn:microsoft.com/office/officeart/2009/3/layout/HorizontalOrganizationChart"/>
    <dgm:cxn modelId="{E200E3F8-6611-4706-ABA3-B8A71E1292B7}" type="presParOf" srcId="{3846F46D-36D5-496B-B040-DB92852E1ECE}" destId="{ECAFA265-9356-458D-93A4-D86485159092}" srcOrd="16" destOrd="0" presId="urn:microsoft.com/office/officeart/2009/3/layout/HorizontalOrganizationChart"/>
    <dgm:cxn modelId="{3A78930C-E607-42A1-BA64-0441AA909931}" type="presParOf" srcId="{3846F46D-36D5-496B-B040-DB92852E1ECE}" destId="{6ABEDEF4-F6C6-44AF-BF57-B298CEE50910}" srcOrd="17" destOrd="0" presId="urn:microsoft.com/office/officeart/2009/3/layout/HorizontalOrganizationChart"/>
    <dgm:cxn modelId="{7DA5DB4D-E05A-43E8-93CC-F095658ED381}" type="presParOf" srcId="{6ABEDEF4-F6C6-44AF-BF57-B298CEE50910}" destId="{F533DC38-026E-4396-B94F-A975B7590ED7}" srcOrd="0" destOrd="0" presId="urn:microsoft.com/office/officeart/2009/3/layout/HorizontalOrganizationChart"/>
    <dgm:cxn modelId="{18198E07-3E38-46BF-B592-9FED2E3AE1C8}" type="presParOf" srcId="{F533DC38-026E-4396-B94F-A975B7590ED7}" destId="{6E3D66D4-5C80-4059-94D9-96C4EE9FD3B8}" srcOrd="0" destOrd="0" presId="urn:microsoft.com/office/officeart/2009/3/layout/HorizontalOrganizationChart"/>
    <dgm:cxn modelId="{C6347A7E-ECAB-4E1A-85B9-71BB7FAE1A14}" type="presParOf" srcId="{F533DC38-026E-4396-B94F-A975B7590ED7}" destId="{B29F6331-603B-41A2-A495-E82E19E48702}" srcOrd="1" destOrd="0" presId="urn:microsoft.com/office/officeart/2009/3/layout/HorizontalOrganizationChart"/>
    <dgm:cxn modelId="{BBB05365-6EA8-4B48-B0E5-754662CF8815}" type="presParOf" srcId="{6ABEDEF4-F6C6-44AF-BF57-B298CEE50910}" destId="{179663FD-3F15-4B0D-BD3B-757F2CAF0C13}" srcOrd="1" destOrd="0" presId="urn:microsoft.com/office/officeart/2009/3/layout/HorizontalOrganizationChart"/>
    <dgm:cxn modelId="{8E7409E3-A69C-423E-B417-64F1BB3FFBF6}" type="presParOf" srcId="{6ABEDEF4-F6C6-44AF-BF57-B298CEE50910}" destId="{79614954-D3C9-47CC-AD9C-F819A70F4CEC}" srcOrd="2" destOrd="0" presId="urn:microsoft.com/office/officeart/2009/3/layout/HorizontalOrganizationChart"/>
    <dgm:cxn modelId="{AAC62AD7-90DB-4C17-9B0E-9B84BD693331}" type="presParOf" srcId="{FFCD00D3-2C7D-4FA4-9FCC-229B5E0FD191}" destId="{0FA61EB7-86B9-41BD-94B2-C308712E3952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DCC30B9-D6E4-42CA-B309-11FE3252BA12}" type="doc">
      <dgm:prSet loTypeId="urn:microsoft.com/office/officeart/2005/8/layout/radial1" loCatId="relationship" qsTypeId="urn:microsoft.com/office/officeart/2005/8/quickstyle/3d1" qsCatId="3D" csTypeId="urn:microsoft.com/office/officeart/2005/8/colors/colorful3" csCatId="colorful" phldr="1"/>
      <dgm:spPr/>
      <dgm:t>
        <a:bodyPr/>
        <a:lstStyle/>
        <a:p>
          <a:endParaRPr lang="zh-TW" altLang="en-US"/>
        </a:p>
      </dgm:t>
    </dgm:pt>
    <dgm:pt modelId="{19481FBB-0FD2-4828-91B8-3C49986146FE}">
      <dgm:prSet phldrT="[Text]" custT="1"/>
      <dgm:spPr>
        <a:solidFill>
          <a:srgbClr val="FF0000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</dgm:spPr>
      <dgm:t>
        <a:bodyPr/>
        <a:lstStyle/>
        <a:p>
          <a:r>
            <a:rPr lang="en-US" altLang="zh-TW" sz="2000" dirty="0"/>
            <a:t>M3100M3200</a:t>
          </a:r>
          <a:endParaRPr lang="zh-TW" altLang="en-US" sz="2000" dirty="0"/>
        </a:p>
      </dgm:t>
    </dgm:pt>
    <dgm:pt modelId="{80D1D30B-ECE5-4E06-B767-E0E7F1D933FA}" type="parTrans" cxnId="{2D0BA92E-AC40-454E-B0DF-7A7C2209B10E}">
      <dgm:prSet/>
      <dgm:spPr/>
      <dgm:t>
        <a:bodyPr/>
        <a:lstStyle/>
        <a:p>
          <a:endParaRPr lang="zh-TW" altLang="en-US"/>
        </a:p>
      </dgm:t>
    </dgm:pt>
    <dgm:pt modelId="{DAA2D6C9-6269-442E-B1AA-AFEFD07D5998}" type="sibTrans" cxnId="{2D0BA92E-AC40-454E-B0DF-7A7C2209B10E}">
      <dgm:prSet/>
      <dgm:spPr/>
      <dgm:t>
        <a:bodyPr/>
        <a:lstStyle/>
        <a:p>
          <a:endParaRPr lang="zh-TW" altLang="en-US"/>
        </a:p>
      </dgm:t>
    </dgm:pt>
    <dgm:pt modelId="{911D067B-58FF-40D4-B8A2-E5A64E151161}">
      <dgm:prSet phldrT="[Text]"/>
      <dgm:spPr>
        <a:solidFill>
          <a:schemeClr val="tx2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</dgm:spPr>
      <dgm:t>
        <a:bodyPr/>
        <a:lstStyle/>
        <a:p>
          <a:r>
            <a:rPr lang="en-US" altLang="zh-TW" dirty="0"/>
            <a:t>M120</a:t>
          </a:r>
          <a:endParaRPr lang="zh-TW" altLang="en-US" dirty="0"/>
        </a:p>
      </dgm:t>
    </dgm:pt>
    <dgm:pt modelId="{9A7FD8A2-44C6-410C-8B1C-3056E62C2C19}" type="parTrans" cxnId="{907B6468-E955-4946-89EF-D97FBF8C0E46}">
      <dgm:prSet/>
      <dgm:spPr/>
      <dgm:t>
        <a:bodyPr/>
        <a:lstStyle/>
        <a:p>
          <a:endParaRPr lang="zh-TW" altLang="en-US"/>
        </a:p>
      </dgm:t>
    </dgm:pt>
    <dgm:pt modelId="{27E6371C-D41A-4C51-9879-DB1DEB8A5178}" type="sibTrans" cxnId="{907B6468-E955-4946-89EF-D97FBF8C0E46}">
      <dgm:prSet/>
      <dgm:spPr/>
      <dgm:t>
        <a:bodyPr/>
        <a:lstStyle/>
        <a:p>
          <a:endParaRPr lang="zh-TW" altLang="en-US"/>
        </a:p>
      </dgm:t>
    </dgm:pt>
    <dgm:pt modelId="{DE6503A1-5594-4BF5-9712-8DAC9D7F1703}">
      <dgm:prSet phldrT="[Text]"/>
      <dgm:spPr>
        <a:solidFill>
          <a:schemeClr val="accent1"/>
        </a:solidFill>
      </dgm:spPr>
      <dgm:t>
        <a:bodyPr/>
        <a:lstStyle/>
        <a:p>
          <a:r>
            <a:rPr lang="en-US" altLang="zh-TW" dirty="0"/>
            <a:t>M340</a:t>
          </a:r>
          <a:endParaRPr lang="zh-TW" altLang="en-US" dirty="0"/>
        </a:p>
      </dgm:t>
    </dgm:pt>
    <dgm:pt modelId="{0507FD10-8DE4-4555-AE65-18FD0DBD3DD9}" type="parTrans" cxnId="{60493B25-DB93-4D7D-AD50-F65CFB720BAB}">
      <dgm:prSet/>
      <dgm:spPr/>
      <dgm:t>
        <a:bodyPr/>
        <a:lstStyle/>
        <a:p>
          <a:endParaRPr lang="zh-TW" altLang="en-US"/>
        </a:p>
      </dgm:t>
    </dgm:pt>
    <dgm:pt modelId="{3DDF2250-F2A0-4440-A30D-420C480100A0}" type="sibTrans" cxnId="{60493B25-DB93-4D7D-AD50-F65CFB720BAB}">
      <dgm:prSet/>
      <dgm:spPr/>
      <dgm:t>
        <a:bodyPr/>
        <a:lstStyle/>
        <a:p>
          <a:endParaRPr lang="zh-TW" altLang="en-US"/>
        </a:p>
      </dgm:t>
    </dgm:pt>
    <dgm:pt modelId="{0187C51A-3305-4DBE-8A7E-EE93B2FBD91B}">
      <dgm:prSet phldrT="[Text]" custT="1"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US" altLang="zh-TW" sz="2000" dirty="0"/>
            <a:t>T-BAWL</a:t>
          </a:r>
          <a:endParaRPr lang="zh-TW" altLang="en-US" sz="2400" dirty="0"/>
        </a:p>
      </dgm:t>
    </dgm:pt>
    <dgm:pt modelId="{BD75DB24-A5F1-41FC-A4D0-0D4EE95FC755}" type="parTrans" cxnId="{42A1483D-1263-478C-9478-BEB9B06EFFB4}">
      <dgm:prSet/>
      <dgm:spPr/>
      <dgm:t>
        <a:bodyPr/>
        <a:lstStyle/>
        <a:p>
          <a:endParaRPr lang="zh-TW" altLang="en-US"/>
        </a:p>
      </dgm:t>
    </dgm:pt>
    <dgm:pt modelId="{0A83B281-322F-4E1B-9B40-9739706823CA}" type="sibTrans" cxnId="{42A1483D-1263-478C-9478-BEB9B06EFFB4}">
      <dgm:prSet/>
      <dgm:spPr/>
      <dgm:t>
        <a:bodyPr/>
        <a:lstStyle/>
        <a:p>
          <a:endParaRPr lang="zh-TW" altLang="en-US"/>
        </a:p>
      </dgm:t>
    </dgm:pt>
    <dgm:pt modelId="{5732F734-EC9F-4BD4-81C9-F715E6D06CB6}">
      <dgm:prSet phldrT="[Text]" custT="1"/>
      <dgm:spPr>
        <a:solidFill>
          <a:schemeClr val="accent3">
            <a:lumMod val="50000"/>
          </a:schemeClr>
        </a:solidFill>
      </dgm:spPr>
      <dgm:t>
        <a:bodyPr/>
        <a:lstStyle/>
        <a:p>
          <a:r>
            <a:rPr lang="en-US" altLang="zh-TW" sz="2000" dirty="0"/>
            <a:t>VL-800</a:t>
          </a:r>
          <a:endParaRPr lang="zh-TW" altLang="en-US" sz="2000" dirty="0"/>
        </a:p>
      </dgm:t>
    </dgm:pt>
    <dgm:pt modelId="{131EAE8F-A4D5-4934-BC7C-12ECF3121464}" type="parTrans" cxnId="{1E2BA953-8045-4DAC-BE52-9C5E616DCC88}">
      <dgm:prSet/>
      <dgm:spPr/>
      <dgm:t>
        <a:bodyPr/>
        <a:lstStyle/>
        <a:p>
          <a:endParaRPr lang="zh-TW" altLang="en-US"/>
        </a:p>
      </dgm:t>
    </dgm:pt>
    <dgm:pt modelId="{557C8968-FC06-481E-BB3A-DBB5EFC57659}" type="sibTrans" cxnId="{1E2BA953-8045-4DAC-BE52-9C5E616DCC88}">
      <dgm:prSet/>
      <dgm:spPr/>
      <dgm:t>
        <a:bodyPr/>
        <a:lstStyle/>
        <a:p>
          <a:endParaRPr lang="zh-TW" altLang="en-US"/>
        </a:p>
      </dgm:t>
    </dgm:pt>
    <dgm:pt modelId="{C8AAC9F2-D2C9-499D-8182-6964C1319F6C}" type="pres">
      <dgm:prSet presAssocID="{BDCC30B9-D6E4-42CA-B309-11FE3252BA12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F8FA429C-7B3A-40F1-BF51-593D4A5EED20}" type="pres">
      <dgm:prSet presAssocID="{19481FBB-0FD2-4828-91B8-3C49986146FE}" presName="centerShape" presStyleLbl="node0" presStyleIdx="0" presStyleCnt="1"/>
      <dgm:spPr/>
    </dgm:pt>
    <dgm:pt modelId="{8A334686-8E3F-41D4-BBE1-E7BE8607C6C7}" type="pres">
      <dgm:prSet presAssocID="{9A7FD8A2-44C6-410C-8B1C-3056E62C2C19}" presName="Name9" presStyleLbl="parChTrans1D2" presStyleIdx="0" presStyleCnt="4"/>
      <dgm:spPr/>
    </dgm:pt>
    <dgm:pt modelId="{1482C0E4-AA22-4B80-9A3A-D1375B28AB31}" type="pres">
      <dgm:prSet presAssocID="{9A7FD8A2-44C6-410C-8B1C-3056E62C2C19}" presName="connTx" presStyleLbl="parChTrans1D2" presStyleIdx="0" presStyleCnt="4"/>
      <dgm:spPr/>
    </dgm:pt>
    <dgm:pt modelId="{735BE3BB-52F1-499C-A819-6A2AC044F240}" type="pres">
      <dgm:prSet presAssocID="{911D067B-58FF-40D4-B8A2-E5A64E151161}" presName="node" presStyleLbl="node1" presStyleIdx="0" presStyleCnt="4">
        <dgm:presLayoutVars>
          <dgm:bulletEnabled val="1"/>
        </dgm:presLayoutVars>
      </dgm:prSet>
      <dgm:spPr/>
    </dgm:pt>
    <dgm:pt modelId="{729F8D04-74EA-4FF1-A0F4-3E6A373516C6}" type="pres">
      <dgm:prSet presAssocID="{0507FD10-8DE4-4555-AE65-18FD0DBD3DD9}" presName="Name9" presStyleLbl="parChTrans1D2" presStyleIdx="1" presStyleCnt="4"/>
      <dgm:spPr/>
    </dgm:pt>
    <dgm:pt modelId="{307FCE7B-18FD-4D10-9F72-C194532869DA}" type="pres">
      <dgm:prSet presAssocID="{0507FD10-8DE4-4555-AE65-18FD0DBD3DD9}" presName="connTx" presStyleLbl="parChTrans1D2" presStyleIdx="1" presStyleCnt="4"/>
      <dgm:spPr/>
    </dgm:pt>
    <dgm:pt modelId="{18053E30-4510-4F86-A2B0-9149E6DCB01B}" type="pres">
      <dgm:prSet presAssocID="{DE6503A1-5594-4BF5-9712-8DAC9D7F1703}" presName="node" presStyleLbl="node1" presStyleIdx="1" presStyleCnt="4">
        <dgm:presLayoutVars>
          <dgm:bulletEnabled val="1"/>
        </dgm:presLayoutVars>
      </dgm:prSet>
      <dgm:spPr/>
    </dgm:pt>
    <dgm:pt modelId="{A1E04A4A-DD9C-48A0-90F9-99E30F1ABFAB}" type="pres">
      <dgm:prSet presAssocID="{BD75DB24-A5F1-41FC-A4D0-0D4EE95FC755}" presName="Name9" presStyleLbl="parChTrans1D2" presStyleIdx="2" presStyleCnt="4"/>
      <dgm:spPr/>
    </dgm:pt>
    <dgm:pt modelId="{C7A3C2DC-1BA8-4CC3-ADA8-D712B04103D4}" type="pres">
      <dgm:prSet presAssocID="{BD75DB24-A5F1-41FC-A4D0-0D4EE95FC755}" presName="connTx" presStyleLbl="parChTrans1D2" presStyleIdx="2" presStyleCnt="4"/>
      <dgm:spPr/>
    </dgm:pt>
    <dgm:pt modelId="{72E500B3-D0B3-4DE8-BD54-15669129970D}" type="pres">
      <dgm:prSet presAssocID="{0187C51A-3305-4DBE-8A7E-EE93B2FBD91B}" presName="node" presStyleLbl="node1" presStyleIdx="2" presStyleCnt="4">
        <dgm:presLayoutVars>
          <dgm:bulletEnabled val="1"/>
        </dgm:presLayoutVars>
      </dgm:prSet>
      <dgm:spPr/>
    </dgm:pt>
    <dgm:pt modelId="{CACCB97F-7F11-4FFD-8D9B-A1BB7465F08C}" type="pres">
      <dgm:prSet presAssocID="{131EAE8F-A4D5-4934-BC7C-12ECF3121464}" presName="Name9" presStyleLbl="parChTrans1D2" presStyleIdx="3" presStyleCnt="4"/>
      <dgm:spPr/>
    </dgm:pt>
    <dgm:pt modelId="{049DCCB1-1F0D-4462-BBFC-97489A225999}" type="pres">
      <dgm:prSet presAssocID="{131EAE8F-A4D5-4934-BC7C-12ECF3121464}" presName="connTx" presStyleLbl="parChTrans1D2" presStyleIdx="3" presStyleCnt="4"/>
      <dgm:spPr/>
    </dgm:pt>
    <dgm:pt modelId="{2ED1F727-1CDD-4B63-BBBC-2DD463B0492D}" type="pres">
      <dgm:prSet presAssocID="{5732F734-EC9F-4BD4-81C9-F715E6D06CB6}" presName="node" presStyleLbl="node1" presStyleIdx="3" presStyleCnt="4">
        <dgm:presLayoutVars>
          <dgm:bulletEnabled val="1"/>
        </dgm:presLayoutVars>
      </dgm:prSet>
      <dgm:spPr/>
    </dgm:pt>
  </dgm:ptLst>
  <dgm:cxnLst>
    <dgm:cxn modelId="{F041F408-9451-4E40-BB59-E0753974262E}" type="presOf" srcId="{BD75DB24-A5F1-41FC-A4D0-0D4EE95FC755}" destId="{A1E04A4A-DD9C-48A0-90F9-99E30F1ABFAB}" srcOrd="0" destOrd="0" presId="urn:microsoft.com/office/officeart/2005/8/layout/radial1"/>
    <dgm:cxn modelId="{60493B25-DB93-4D7D-AD50-F65CFB720BAB}" srcId="{19481FBB-0FD2-4828-91B8-3C49986146FE}" destId="{DE6503A1-5594-4BF5-9712-8DAC9D7F1703}" srcOrd="1" destOrd="0" parTransId="{0507FD10-8DE4-4555-AE65-18FD0DBD3DD9}" sibTransId="{3DDF2250-F2A0-4440-A30D-420C480100A0}"/>
    <dgm:cxn modelId="{2D0BA92E-AC40-454E-B0DF-7A7C2209B10E}" srcId="{BDCC30B9-D6E4-42CA-B309-11FE3252BA12}" destId="{19481FBB-0FD2-4828-91B8-3C49986146FE}" srcOrd="0" destOrd="0" parTransId="{80D1D30B-ECE5-4E06-B767-E0E7F1D933FA}" sibTransId="{DAA2D6C9-6269-442E-B1AA-AFEFD07D5998}"/>
    <dgm:cxn modelId="{BA08D939-C9AC-4DF6-B1B8-1950EC22F133}" type="presOf" srcId="{BDCC30B9-D6E4-42CA-B309-11FE3252BA12}" destId="{C8AAC9F2-D2C9-499D-8182-6964C1319F6C}" srcOrd="0" destOrd="0" presId="urn:microsoft.com/office/officeart/2005/8/layout/radial1"/>
    <dgm:cxn modelId="{6F66EC39-54AC-4D0E-81A7-AA206EBD6B69}" type="presOf" srcId="{131EAE8F-A4D5-4934-BC7C-12ECF3121464}" destId="{049DCCB1-1F0D-4462-BBFC-97489A225999}" srcOrd="1" destOrd="0" presId="urn:microsoft.com/office/officeart/2005/8/layout/radial1"/>
    <dgm:cxn modelId="{42A1483D-1263-478C-9478-BEB9B06EFFB4}" srcId="{19481FBB-0FD2-4828-91B8-3C49986146FE}" destId="{0187C51A-3305-4DBE-8A7E-EE93B2FBD91B}" srcOrd="2" destOrd="0" parTransId="{BD75DB24-A5F1-41FC-A4D0-0D4EE95FC755}" sibTransId="{0A83B281-322F-4E1B-9B40-9739706823CA}"/>
    <dgm:cxn modelId="{D5BBEA5D-9DED-4588-ADA2-FA196224E319}" type="presOf" srcId="{5732F734-EC9F-4BD4-81C9-F715E6D06CB6}" destId="{2ED1F727-1CDD-4B63-BBBC-2DD463B0492D}" srcOrd="0" destOrd="0" presId="urn:microsoft.com/office/officeart/2005/8/layout/radial1"/>
    <dgm:cxn modelId="{907B6468-E955-4946-89EF-D97FBF8C0E46}" srcId="{19481FBB-0FD2-4828-91B8-3C49986146FE}" destId="{911D067B-58FF-40D4-B8A2-E5A64E151161}" srcOrd="0" destOrd="0" parTransId="{9A7FD8A2-44C6-410C-8B1C-3056E62C2C19}" sibTransId="{27E6371C-D41A-4C51-9879-DB1DEB8A5178}"/>
    <dgm:cxn modelId="{1E2BA953-8045-4DAC-BE52-9C5E616DCC88}" srcId="{19481FBB-0FD2-4828-91B8-3C49986146FE}" destId="{5732F734-EC9F-4BD4-81C9-F715E6D06CB6}" srcOrd="3" destOrd="0" parTransId="{131EAE8F-A4D5-4934-BC7C-12ECF3121464}" sibTransId="{557C8968-FC06-481E-BB3A-DBB5EFC57659}"/>
    <dgm:cxn modelId="{93790C78-0897-43CB-BF81-8BAF9FF142D4}" type="presOf" srcId="{0187C51A-3305-4DBE-8A7E-EE93B2FBD91B}" destId="{72E500B3-D0B3-4DE8-BD54-15669129970D}" srcOrd="0" destOrd="0" presId="urn:microsoft.com/office/officeart/2005/8/layout/radial1"/>
    <dgm:cxn modelId="{84FF2E90-1C80-499C-A0BD-D1F9D8856E52}" type="presOf" srcId="{9A7FD8A2-44C6-410C-8B1C-3056E62C2C19}" destId="{1482C0E4-AA22-4B80-9A3A-D1375B28AB31}" srcOrd="1" destOrd="0" presId="urn:microsoft.com/office/officeart/2005/8/layout/radial1"/>
    <dgm:cxn modelId="{DF4848AD-6874-416E-880A-8448F1B555A9}" type="presOf" srcId="{911D067B-58FF-40D4-B8A2-E5A64E151161}" destId="{735BE3BB-52F1-499C-A819-6A2AC044F240}" srcOrd="0" destOrd="0" presId="urn:microsoft.com/office/officeart/2005/8/layout/radial1"/>
    <dgm:cxn modelId="{1C22CFBD-6F9B-45D5-B885-AF10B0E1A2F2}" type="presOf" srcId="{131EAE8F-A4D5-4934-BC7C-12ECF3121464}" destId="{CACCB97F-7F11-4FFD-8D9B-A1BB7465F08C}" srcOrd="0" destOrd="0" presId="urn:microsoft.com/office/officeart/2005/8/layout/radial1"/>
    <dgm:cxn modelId="{DA31F6BE-63E6-4407-ADB2-F3C6945419C1}" type="presOf" srcId="{19481FBB-0FD2-4828-91B8-3C49986146FE}" destId="{F8FA429C-7B3A-40F1-BF51-593D4A5EED20}" srcOrd="0" destOrd="0" presId="urn:microsoft.com/office/officeart/2005/8/layout/radial1"/>
    <dgm:cxn modelId="{DD4800E3-4458-4395-A113-7C7DE8392913}" type="presOf" srcId="{DE6503A1-5594-4BF5-9712-8DAC9D7F1703}" destId="{18053E30-4510-4F86-A2B0-9149E6DCB01B}" srcOrd="0" destOrd="0" presId="urn:microsoft.com/office/officeart/2005/8/layout/radial1"/>
    <dgm:cxn modelId="{EFEE2AEA-645C-4AEF-8230-F449AB963187}" type="presOf" srcId="{0507FD10-8DE4-4555-AE65-18FD0DBD3DD9}" destId="{729F8D04-74EA-4FF1-A0F4-3E6A373516C6}" srcOrd="0" destOrd="0" presId="urn:microsoft.com/office/officeart/2005/8/layout/radial1"/>
    <dgm:cxn modelId="{210AC0EA-D9CD-4D68-A495-18A9A0FFD075}" type="presOf" srcId="{0507FD10-8DE4-4555-AE65-18FD0DBD3DD9}" destId="{307FCE7B-18FD-4D10-9F72-C194532869DA}" srcOrd="1" destOrd="0" presId="urn:microsoft.com/office/officeart/2005/8/layout/radial1"/>
    <dgm:cxn modelId="{42BD7DF5-AFDD-4D27-B9A2-61D02C309E19}" type="presOf" srcId="{BD75DB24-A5F1-41FC-A4D0-0D4EE95FC755}" destId="{C7A3C2DC-1BA8-4CC3-ADA8-D712B04103D4}" srcOrd="1" destOrd="0" presId="urn:microsoft.com/office/officeart/2005/8/layout/radial1"/>
    <dgm:cxn modelId="{A1FC76F9-5C31-400E-AEA3-0C2BDFA783C7}" type="presOf" srcId="{9A7FD8A2-44C6-410C-8B1C-3056E62C2C19}" destId="{8A334686-8E3F-41D4-BBE1-E7BE8607C6C7}" srcOrd="0" destOrd="0" presId="urn:microsoft.com/office/officeart/2005/8/layout/radial1"/>
    <dgm:cxn modelId="{9573C098-5B04-42A6-A795-AB8FE9D85F68}" type="presParOf" srcId="{C8AAC9F2-D2C9-499D-8182-6964C1319F6C}" destId="{F8FA429C-7B3A-40F1-BF51-593D4A5EED20}" srcOrd="0" destOrd="0" presId="urn:microsoft.com/office/officeart/2005/8/layout/radial1"/>
    <dgm:cxn modelId="{E2695AD3-2162-44AE-BB61-563879796D0F}" type="presParOf" srcId="{C8AAC9F2-D2C9-499D-8182-6964C1319F6C}" destId="{8A334686-8E3F-41D4-BBE1-E7BE8607C6C7}" srcOrd="1" destOrd="0" presId="urn:microsoft.com/office/officeart/2005/8/layout/radial1"/>
    <dgm:cxn modelId="{109C45AB-3AAE-462F-90BD-DD7F7A4A0A74}" type="presParOf" srcId="{8A334686-8E3F-41D4-BBE1-E7BE8607C6C7}" destId="{1482C0E4-AA22-4B80-9A3A-D1375B28AB31}" srcOrd="0" destOrd="0" presId="urn:microsoft.com/office/officeart/2005/8/layout/radial1"/>
    <dgm:cxn modelId="{8F3416F1-25C5-40E6-B240-C54AF91E66A8}" type="presParOf" srcId="{C8AAC9F2-D2C9-499D-8182-6964C1319F6C}" destId="{735BE3BB-52F1-499C-A819-6A2AC044F240}" srcOrd="2" destOrd="0" presId="urn:microsoft.com/office/officeart/2005/8/layout/radial1"/>
    <dgm:cxn modelId="{5BC0BE1A-2DA6-4217-B170-9E2060F4ECAD}" type="presParOf" srcId="{C8AAC9F2-D2C9-499D-8182-6964C1319F6C}" destId="{729F8D04-74EA-4FF1-A0F4-3E6A373516C6}" srcOrd="3" destOrd="0" presId="urn:microsoft.com/office/officeart/2005/8/layout/radial1"/>
    <dgm:cxn modelId="{F00C80EA-EB9E-4E4C-9A41-E577D04F6F9E}" type="presParOf" srcId="{729F8D04-74EA-4FF1-A0F4-3E6A373516C6}" destId="{307FCE7B-18FD-4D10-9F72-C194532869DA}" srcOrd="0" destOrd="0" presId="urn:microsoft.com/office/officeart/2005/8/layout/radial1"/>
    <dgm:cxn modelId="{2D37A92A-2CA4-4795-B319-E5FB1D1889AB}" type="presParOf" srcId="{C8AAC9F2-D2C9-499D-8182-6964C1319F6C}" destId="{18053E30-4510-4F86-A2B0-9149E6DCB01B}" srcOrd="4" destOrd="0" presId="urn:microsoft.com/office/officeart/2005/8/layout/radial1"/>
    <dgm:cxn modelId="{4ECE9299-C648-43E4-B4D4-4D71AF57E610}" type="presParOf" srcId="{C8AAC9F2-D2C9-499D-8182-6964C1319F6C}" destId="{A1E04A4A-DD9C-48A0-90F9-99E30F1ABFAB}" srcOrd="5" destOrd="0" presId="urn:microsoft.com/office/officeart/2005/8/layout/radial1"/>
    <dgm:cxn modelId="{9E04ACB2-87DD-4359-895A-243044627C36}" type="presParOf" srcId="{A1E04A4A-DD9C-48A0-90F9-99E30F1ABFAB}" destId="{C7A3C2DC-1BA8-4CC3-ADA8-D712B04103D4}" srcOrd="0" destOrd="0" presId="urn:microsoft.com/office/officeart/2005/8/layout/radial1"/>
    <dgm:cxn modelId="{FCD5F252-A405-459E-A468-A6415C867018}" type="presParOf" srcId="{C8AAC9F2-D2C9-499D-8182-6964C1319F6C}" destId="{72E500B3-D0B3-4DE8-BD54-15669129970D}" srcOrd="6" destOrd="0" presId="urn:microsoft.com/office/officeart/2005/8/layout/radial1"/>
    <dgm:cxn modelId="{65FDC69F-6358-4800-9C0B-E47E4AC2AEB0}" type="presParOf" srcId="{C8AAC9F2-D2C9-499D-8182-6964C1319F6C}" destId="{CACCB97F-7F11-4FFD-8D9B-A1BB7465F08C}" srcOrd="7" destOrd="0" presId="urn:microsoft.com/office/officeart/2005/8/layout/radial1"/>
    <dgm:cxn modelId="{06150296-A452-4B60-93A7-8123AFA1466A}" type="presParOf" srcId="{CACCB97F-7F11-4FFD-8D9B-A1BB7465F08C}" destId="{049DCCB1-1F0D-4462-BBFC-97489A225999}" srcOrd="0" destOrd="0" presId="urn:microsoft.com/office/officeart/2005/8/layout/radial1"/>
    <dgm:cxn modelId="{F7087DE8-CCE4-4353-9B71-3B807953DD81}" type="presParOf" srcId="{C8AAC9F2-D2C9-499D-8182-6964C1319F6C}" destId="{2ED1F727-1CDD-4B63-BBBC-2DD463B0492D}" srcOrd="8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A24CBA-ACB4-458D-A505-ED8FC972E341}">
      <dsp:nvSpPr>
        <dsp:cNvPr id="0" name=""/>
        <dsp:cNvSpPr/>
      </dsp:nvSpPr>
      <dsp:spPr>
        <a:xfrm>
          <a:off x="2294790" y="682254"/>
          <a:ext cx="882588" cy="588392"/>
        </a:xfrm>
        <a:prstGeom prst="roundRect">
          <a:avLst>
            <a:gd name="adj" fmla="val 10000"/>
          </a:avLst>
        </a:prstGeom>
        <a:solidFill>
          <a:srgbClr val="92D05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500" kern="1200" dirty="0"/>
            <a:t>LP</a:t>
          </a:r>
          <a:endParaRPr lang="zh-TW" altLang="en-US" sz="1500" kern="1200" dirty="0"/>
        </a:p>
      </dsp:txBody>
      <dsp:txXfrm>
        <a:off x="2312023" y="699487"/>
        <a:ext cx="848122" cy="553926"/>
      </dsp:txXfrm>
    </dsp:sp>
    <dsp:sp modelId="{6195153C-8E2C-4707-85DE-5060B1BE3461}">
      <dsp:nvSpPr>
        <dsp:cNvPr id="0" name=""/>
        <dsp:cNvSpPr/>
      </dsp:nvSpPr>
      <dsp:spPr>
        <a:xfrm>
          <a:off x="1015036" y="1270646"/>
          <a:ext cx="1721047" cy="235356"/>
        </a:xfrm>
        <a:custGeom>
          <a:avLst/>
          <a:gdLst/>
          <a:ahLst/>
          <a:cxnLst/>
          <a:rect l="0" t="0" r="0" b="0"/>
          <a:pathLst>
            <a:path>
              <a:moveTo>
                <a:pt x="1721047" y="0"/>
              </a:moveTo>
              <a:lnTo>
                <a:pt x="1721047" y="117678"/>
              </a:lnTo>
              <a:lnTo>
                <a:pt x="0" y="117678"/>
              </a:lnTo>
              <a:lnTo>
                <a:pt x="0" y="23535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99BEF7-AE82-442F-940A-B2195BC88270}">
      <dsp:nvSpPr>
        <dsp:cNvPr id="0" name=""/>
        <dsp:cNvSpPr/>
      </dsp:nvSpPr>
      <dsp:spPr>
        <a:xfrm>
          <a:off x="573742" y="1506003"/>
          <a:ext cx="882588" cy="588392"/>
        </a:xfrm>
        <a:prstGeom prst="roundRect">
          <a:avLst>
            <a:gd name="adj" fmla="val 10000"/>
          </a:avLst>
        </a:prstGeom>
        <a:solidFill>
          <a:srgbClr val="00B0F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500" kern="1200" dirty="0"/>
            <a:t>POLY</a:t>
          </a:r>
          <a:endParaRPr lang="zh-TW" altLang="en-US" sz="1500" kern="1200" dirty="0"/>
        </a:p>
      </dsp:txBody>
      <dsp:txXfrm>
        <a:off x="590975" y="1523236"/>
        <a:ext cx="848122" cy="553926"/>
      </dsp:txXfrm>
    </dsp:sp>
    <dsp:sp modelId="{9839D359-AB82-4C47-B5E6-23CCA1F48B11}">
      <dsp:nvSpPr>
        <dsp:cNvPr id="0" name=""/>
        <dsp:cNvSpPr/>
      </dsp:nvSpPr>
      <dsp:spPr>
        <a:xfrm>
          <a:off x="441354" y="2094396"/>
          <a:ext cx="573682" cy="235356"/>
        </a:xfrm>
        <a:custGeom>
          <a:avLst/>
          <a:gdLst/>
          <a:ahLst/>
          <a:cxnLst/>
          <a:rect l="0" t="0" r="0" b="0"/>
          <a:pathLst>
            <a:path>
              <a:moveTo>
                <a:pt x="573682" y="0"/>
              </a:moveTo>
              <a:lnTo>
                <a:pt x="573682" y="117678"/>
              </a:lnTo>
              <a:lnTo>
                <a:pt x="0" y="117678"/>
              </a:lnTo>
              <a:lnTo>
                <a:pt x="0" y="23535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624916-313C-4FE8-9B9F-80281AD5614B}">
      <dsp:nvSpPr>
        <dsp:cNvPr id="0" name=""/>
        <dsp:cNvSpPr/>
      </dsp:nvSpPr>
      <dsp:spPr>
        <a:xfrm>
          <a:off x="59" y="2329753"/>
          <a:ext cx="882588" cy="588392"/>
        </a:xfrm>
        <a:prstGeom prst="roundRect">
          <a:avLst>
            <a:gd name="adj" fmla="val 10000"/>
          </a:avLst>
        </a:prstGeom>
        <a:solidFill>
          <a:srgbClr val="00B0F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500" kern="1200" dirty="0" err="1"/>
            <a:t>Insitu</a:t>
          </a:r>
          <a:r>
            <a:rPr lang="en-US" altLang="zh-TW" sz="1500" kern="1200" dirty="0"/>
            <a:t> POLY</a:t>
          </a:r>
          <a:endParaRPr lang="zh-TW" altLang="en-US" sz="1500" kern="1200" dirty="0"/>
        </a:p>
      </dsp:txBody>
      <dsp:txXfrm>
        <a:off x="17292" y="2346986"/>
        <a:ext cx="848122" cy="553926"/>
      </dsp:txXfrm>
    </dsp:sp>
    <dsp:sp modelId="{7B6E9487-5188-448E-A8BE-0F13FA097610}">
      <dsp:nvSpPr>
        <dsp:cNvPr id="0" name=""/>
        <dsp:cNvSpPr/>
      </dsp:nvSpPr>
      <dsp:spPr>
        <a:xfrm>
          <a:off x="1015036" y="2094396"/>
          <a:ext cx="573682" cy="2353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7678"/>
              </a:lnTo>
              <a:lnTo>
                <a:pt x="573682" y="117678"/>
              </a:lnTo>
              <a:lnTo>
                <a:pt x="573682" y="23535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6364CE-BEA3-4D29-9C99-AA759C1AE54B}">
      <dsp:nvSpPr>
        <dsp:cNvPr id="0" name=""/>
        <dsp:cNvSpPr/>
      </dsp:nvSpPr>
      <dsp:spPr>
        <a:xfrm>
          <a:off x="1147424" y="2329753"/>
          <a:ext cx="882588" cy="588392"/>
        </a:xfrm>
        <a:prstGeom prst="roundRect">
          <a:avLst>
            <a:gd name="adj" fmla="val 10000"/>
          </a:avLst>
        </a:prstGeom>
        <a:solidFill>
          <a:srgbClr val="00B0F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500" kern="1200" dirty="0"/>
            <a:t>POLY</a:t>
          </a:r>
          <a:endParaRPr lang="zh-TW" altLang="en-US" sz="1500" kern="1200" dirty="0"/>
        </a:p>
      </dsp:txBody>
      <dsp:txXfrm>
        <a:off x="1164657" y="2346986"/>
        <a:ext cx="848122" cy="553926"/>
      </dsp:txXfrm>
    </dsp:sp>
    <dsp:sp modelId="{24E1184C-7C1B-4065-A144-5898C221104D}">
      <dsp:nvSpPr>
        <dsp:cNvPr id="0" name=""/>
        <dsp:cNvSpPr/>
      </dsp:nvSpPr>
      <dsp:spPr>
        <a:xfrm>
          <a:off x="2162401" y="1270646"/>
          <a:ext cx="573682" cy="235356"/>
        </a:xfrm>
        <a:custGeom>
          <a:avLst/>
          <a:gdLst/>
          <a:ahLst/>
          <a:cxnLst/>
          <a:rect l="0" t="0" r="0" b="0"/>
          <a:pathLst>
            <a:path>
              <a:moveTo>
                <a:pt x="573682" y="0"/>
              </a:moveTo>
              <a:lnTo>
                <a:pt x="573682" y="117678"/>
              </a:lnTo>
              <a:lnTo>
                <a:pt x="0" y="117678"/>
              </a:lnTo>
              <a:lnTo>
                <a:pt x="0" y="23535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0B298A-1EAC-4F32-854F-1C3AA8D98EF5}">
      <dsp:nvSpPr>
        <dsp:cNvPr id="0" name=""/>
        <dsp:cNvSpPr/>
      </dsp:nvSpPr>
      <dsp:spPr>
        <a:xfrm>
          <a:off x="1721107" y="1506003"/>
          <a:ext cx="882588" cy="588392"/>
        </a:xfrm>
        <a:prstGeom prst="roundRect">
          <a:avLst>
            <a:gd name="adj" fmla="val 10000"/>
          </a:avLst>
        </a:prstGeom>
        <a:solidFill>
          <a:srgbClr val="7030A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500" kern="1200" dirty="0"/>
            <a:t>HTO</a:t>
          </a:r>
          <a:endParaRPr lang="zh-TW" altLang="en-US" sz="1500" kern="1200" dirty="0"/>
        </a:p>
      </dsp:txBody>
      <dsp:txXfrm>
        <a:off x="1738340" y="1523236"/>
        <a:ext cx="848122" cy="553926"/>
      </dsp:txXfrm>
    </dsp:sp>
    <dsp:sp modelId="{1B14361C-EE02-404C-B746-0BEE530E536D}">
      <dsp:nvSpPr>
        <dsp:cNvPr id="0" name=""/>
        <dsp:cNvSpPr/>
      </dsp:nvSpPr>
      <dsp:spPr>
        <a:xfrm>
          <a:off x="2736084" y="1270646"/>
          <a:ext cx="573682" cy="2353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7678"/>
              </a:lnTo>
              <a:lnTo>
                <a:pt x="573682" y="117678"/>
              </a:lnTo>
              <a:lnTo>
                <a:pt x="573682" y="23535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1D3C2AD-2D13-4F75-99C6-CFCE57134CF3}">
      <dsp:nvSpPr>
        <dsp:cNvPr id="0" name=""/>
        <dsp:cNvSpPr/>
      </dsp:nvSpPr>
      <dsp:spPr>
        <a:xfrm>
          <a:off x="2868472" y="1506003"/>
          <a:ext cx="882588" cy="588392"/>
        </a:xfrm>
        <a:prstGeom prst="roundRect">
          <a:avLst>
            <a:gd name="adj" fmla="val 10000"/>
          </a:avLst>
        </a:prstGeom>
        <a:solidFill>
          <a:srgbClr val="FFC00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500" kern="1200" dirty="0"/>
            <a:t>Nitride</a:t>
          </a:r>
          <a:endParaRPr lang="zh-TW" altLang="en-US" sz="1500" kern="1200" dirty="0"/>
        </a:p>
      </dsp:txBody>
      <dsp:txXfrm>
        <a:off x="2885705" y="1523236"/>
        <a:ext cx="848122" cy="553926"/>
      </dsp:txXfrm>
    </dsp:sp>
    <dsp:sp modelId="{3D442925-A510-4A1A-8AD4-7070D07704AF}">
      <dsp:nvSpPr>
        <dsp:cNvPr id="0" name=""/>
        <dsp:cNvSpPr/>
      </dsp:nvSpPr>
      <dsp:spPr>
        <a:xfrm>
          <a:off x="2736084" y="2094396"/>
          <a:ext cx="573682" cy="235356"/>
        </a:xfrm>
        <a:custGeom>
          <a:avLst/>
          <a:gdLst/>
          <a:ahLst/>
          <a:cxnLst/>
          <a:rect l="0" t="0" r="0" b="0"/>
          <a:pathLst>
            <a:path>
              <a:moveTo>
                <a:pt x="573682" y="0"/>
              </a:moveTo>
              <a:lnTo>
                <a:pt x="573682" y="117678"/>
              </a:lnTo>
              <a:lnTo>
                <a:pt x="0" y="117678"/>
              </a:lnTo>
              <a:lnTo>
                <a:pt x="0" y="23535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9502A7-292A-4F69-AF60-EE117B86AE4C}">
      <dsp:nvSpPr>
        <dsp:cNvPr id="0" name=""/>
        <dsp:cNvSpPr/>
      </dsp:nvSpPr>
      <dsp:spPr>
        <a:xfrm>
          <a:off x="2294790" y="2329753"/>
          <a:ext cx="882588" cy="588392"/>
        </a:xfrm>
        <a:prstGeom prst="roundRect">
          <a:avLst>
            <a:gd name="adj" fmla="val 10000"/>
          </a:avLst>
        </a:prstGeom>
        <a:solidFill>
          <a:srgbClr val="FFC00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500" kern="1200" dirty="0"/>
            <a:t>Thick</a:t>
          </a:r>
          <a:endParaRPr lang="zh-TW" altLang="en-US" sz="1500" kern="1200" dirty="0"/>
        </a:p>
      </dsp:txBody>
      <dsp:txXfrm>
        <a:off x="2312023" y="2346986"/>
        <a:ext cx="848122" cy="553926"/>
      </dsp:txXfrm>
    </dsp:sp>
    <dsp:sp modelId="{17EDA6F2-3E23-4A06-BEAE-7CEB7C492B6B}">
      <dsp:nvSpPr>
        <dsp:cNvPr id="0" name=""/>
        <dsp:cNvSpPr/>
      </dsp:nvSpPr>
      <dsp:spPr>
        <a:xfrm>
          <a:off x="3309766" y="2094396"/>
          <a:ext cx="573682" cy="2353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7678"/>
              </a:lnTo>
              <a:lnTo>
                <a:pt x="573682" y="117678"/>
              </a:lnTo>
              <a:lnTo>
                <a:pt x="573682" y="23535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6D4FB4-63EF-42A9-B76E-EF001F67B593}">
      <dsp:nvSpPr>
        <dsp:cNvPr id="0" name=""/>
        <dsp:cNvSpPr/>
      </dsp:nvSpPr>
      <dsp:spPr>
        <a:xfrm>
          <a:off x="3442155" y="2329753"/>
          <a:ext cx="882588" cy="588392"/>
        </a:xfrm>
        <a:prstGeom prst="roundRect">
          <a:avLst>
            <a:gd name="adj" fmla="val 10000"/>
          </a:avLst>
        </a:prstGeom>
        <a:solidFill>
          <a:srgbClr val="FFC00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500" kern="1200" dirty="0"/>
            <a:t>Thin</a:t>
          </a:r>
          <a:endParaRPr lang="zh-TW" altLang="en-US" sz="1500" kern="1200" dirty="0"/>
        </a:p>
      </dsp:txBody>
      <dsp:txXfrm>
        <a:off x="3459388" y="2346986"/>
        <a:ext cx="848122" cy="553926"/>
      </dsp:txXfrm>
    </dsp:sp>
    <dsp:sp modelId="{1C43D137-E62B-4491-BA9C-E8F9429AC982}">
      <dsp:nvSpPr>
        <dsp:cNvPr id="0" name=""/>
        <dsp:cNvSpPr/>
      </dsp:nvSpPr>
      <dsp:spPr>
        <a:xfrm>
          <a:off x="2736084" y="1270646"/>
          <a:ext cx="1721047" cy="2353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7678"/>
              </a:lnTo>
              <a:lnTo>
                <a:pt x="1721047" y="117678"/>
              </a:lnTo>
              <a:lnTo>
                <a:pt x="1721047" y="23535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6F3D14-791A-4712-8F5F-13055B74CA07}">
      <dsp:nvSpPr>
        <dsp:cNvPr id="0" name=""/>
        <dsp:cNvSpPr/>
      </dsp:nvSpPr>
      <dsp:spPr>
        <a:xfrm>
          <a:off x="4015837" y="1506003"/>
          <a:ext cx="882588" cy="5883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500" kern="1200" dirty="0"/>
            <a:t>TEOS</a:t>
          </a:r>
          <a:endParaRPr lang="zh-TW" altLang="en-US" sz="1500" kern="1200" dirty="0"/>
        </a:p>
      </dsp:txBody>
      <dsp:txXfrm>
        <a:off x="4033070" y="1523236"/>
        <a:ext cx="848122" cy="5539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AFA265-9356-458D-93A4-D86485159092}">
      <dsp:nvSpPr>
        <dsp:cNvPr id="0" name=""/>
        <dsp:cNvSpPr/>
      </dsp:nvSpPr>
      <dsp:spPr>
        <a:xfrm>
          <a:off x="1519718" y="2556284"/>
          <a:ext cx="272930" cy="23472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6465" y="0"/>
              </a:lnTo>
              <a:lnTo>
                <a:pt x="136465" y="2347204"/>
              </a:lnTo>
              <a:lnTo>
                <a:pt x="272930" y="234720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1BA6F4-2218-4053-94EE-104BC89BEA37}">
      <dsp:nvSpPr>
        <dsp:cNvPr id="0" name=""/>
        <dsp:cNvSpPr/>
      </dsp:nvSpPr>
      <dsp:spPr>
        <a:xfrm>
          <a:off x="1519718" y="2556284"/>
          <a:ext cx="272930" cy="17604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6465" y="0"/>
              </a:lnTo>
              <a:lnTo>
                <a:pt x="136465" y="1760403"/>
              </a:lnTo>
              <a:lnTo>
                <a:pt x="272930" y="176040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33BC93-8B19-43A9-82EB-F73F6A76310F}">
      <dsp:nvSpPr>
        <dsp:cNvPr id="0" name=""/>
        <dsp:cNvSpPr/>
      </dsp:nvSpPr>
      <dsp:spPr>
        <a:xfrm>
          <a:off x="1519718" y="2556284"/>
          <a:ext cx="272930" cy="11736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6465" y="0"/>
              </a:lnTo>
              <a:lnTo>
                <a:pt x="136465" y="1173602"/>
              </a:lnTo>
              <a:lnTo>
                <a:pt x="272930" y="117360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62DEF65-D221-4BD8-BA9B-A18B19D30B91}">
      <dsp:nvSpPr>
        <dsp:cNvPr id="0" name=""/>
        <dsp:cNvSpPr/>
      </dsp:nvSpPr>
      <dsp:spPr>
        <a:xfrm>
          <a:off x="1519718" y="2556284"/>
          <a:ext cx="272930" cy="5868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6465" y="0"/>
              </a:lnTo>
              <a:lnTo>
                <a:pt x="136465" y="586801"/>
              </a:lnTo>
              <a:lnTo>
                <a:pt x="272930" y="58680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719FF5-825E-433A-845B-6EE29753FE1B}">
      <dsp:nvSpPr>
        <dsp:cNvPr id="0" name=""/>
        <dsp:cNvSpPr/>
      </dsp:nvSpPr>
      <dsp:spPr>
        <a:xfrm>
          <a:off x="1519718" y="2510564"/>
          <a:ext cx="27293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2930" y="457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358F54D-6B98-44C6-8891-D9CF3A3F9EB4}">
      <dsp:nvSpPr>
        <dsp:cNvPr id="0" name=""/>
        <dsp:cNvSpPr/>
      </dsp:nvSpPr>
      <dsp:spPr>
        <a:xfrm>
          <a:off x="1519718" y="1969482"/>
          <a:ext cx="272930" cy="586801"/>
        </a:xfrm>
        <a:custGeom>
          <a:avLst/>
          <a:gdLst/>
          <a:ahLst/>
          <a:cxnLst/>
          <a:rect l="0" t="0" r="0" b="0"/>
          <a:pathLst>
            <a:path>
              <a:moveTo>
                <a:pt x="0" y="586801"/>
              </a:moveTo>
              <a:lnTo>
                <a:pt x="136465" y="586801"/>
              </a:lnTo>
              <a:lnTo>
                <a:pt x="136465" y="0"/>
              </a:lnTo>
              <a:lnTo>
                <a:pt x="272930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CC46A8-F096-475E-B21E-BF1A7997E73E}">
      <dsp:nvSpPr>
        <dsp:cNvPr id="0" name=""/>
        <dsp:cNvSpPr/>
      </dsp:nvSpPr>
      <dsp:spPr>
        <a:xfrm>
          <a:off x="1519718" y="1382681"/>
          <a:ext cx="272930" cy="1173602"/>
        </a:xfrm>
        <a:custGeom>
          <a:avLst/>
          <a:gdLst/>
          <a:ahLst/>
          <a:cxnLst/>
          <a:rect l="0" t="0" r="0" b="0"/>
          <a:pathLst>
            <a:path>
              <a:moveTo>
                <a:pt x="0" y="1173602"/>
              </a:moveTo>
              <a:lnTo>
                <a:pt x="136465" y="1173602"/>
              </a:lnTo>
              <a:lnTo>
                <a:pt x="136465" y="0"/>
              </a:lnTo>
              <a:lnTo>
                <a:pt x="272930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3310F8-B59F-4CA8-8FAB-D3EDE011A4C0}">
      <dsp:nvSpPr>
        <dsp:cNvPr id="0" name=""/>
        <dsp:cNvSpPr/>
      </dsp:nvSpPr>
      <dsp:spPr>
        <a:xfrm>
          <a:off x="1519718" y="795880"/>
          <a:ext cx="272930" cy="1760403"/>
        </a:xfrm>
        <a:custGeom>
          <a:avLst/>
          <a:gdLst/>
          <a:ahLst/>
          <a:cxnLst/>
          <a:rect l="0" t="0" r="0" b="0"/>
          <a:pathLst>
            <a:path>
              <a:moveTo>
                <a:pt x="0" y="1760403"/>
              </a:moveTo>
              <a:lnTo>
                <a:pt x="136465" y="1760403"/>
              </a:lnTo>
              <a:lnTo>
                <a:pt x="136465" y="0"/>
              </a:lnTo>
              <a:lnTo>
                <a:pt x="272930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025AB5-2181-49A9-987C-ECEC81F04742}">
      <dsp:nvSpPr>
        <dsp:cNvPr id="0" name=""/>
        <dsp:cNvSpPr/>
      </dsp:nvSpPr>
      <dsp:spPr>
        <a:xfrm>
          <a:off x="1519718" y="209079"/>
          <a:ext cx="272930" cy="2347204"/>
        </a:xfrm>
        <a:custGeom>
          <a:avLst/>
          <a:gdLst/>
          <a:ahLst/>
          <a:cxnLst/>
          <a:rect l="0" t="0" r="0" b="0"/>
          <a:pathLst>
            <a:path>
              <a:moveTo>
                <a:pt x="0" y="2347204"/>
              </a:moveTo>
              <a:lnTo>
                <a:pt x="136465" y="2347204"/>
              </a:lnTo>
              <a:lnTo>
                <a:pt x="136465" y="0"/>
              </a:lnTo>
              <a:lnTo>
                <a:pt x="272930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82DB66-3CCD-435A-B571-E0C21F19526A}">
      <dsp:nvSpPr>
        <dsp:cNvPr id="0" name=""/>
        <dsp:cNvSpPr/>
      </dsp:nvSpPr>
      <dsp:spPr>
        <a:xfrm>
          <a:off x="155065" y="2348174"/>
          <a:ext cx="1364653" cy="416219"/>
        </a:xfrm>
        <a:prstGeom prst="rect">
          <a:avLst/>
        </a:prstGeom>
        <a:solidFill>
          <a:srgbClr val="92D05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100" kern="1200" dirty="0"/>
            <a:t>AP</a:t>
          </a:r>
          <a:endParaRPr lang="zh-TW" altLang="en-US" sz="2100" kern="1200" dirty="0"/>
        </a:p>
      </dsp:txBody>
      <dsp:txXfrm>
        <a:off x="155065" y="2348174"/>
        <a:ext cx="1364653" cy="416219"/>
      </dsp:txXfrm>
    </dsp:sp>
    <dsp:sp modelId="{A878AEAA-EB5F-49D2-A102-8D54CCFCAE49}">
      <dsp:nvSpPr>
        <dsp:cNvPr id="0" name=""/>
        <dsp:cNvSpPr/>
      </dsp:nvSpPr>
      <dsp:spPr>
        <a:xfrm>
          <a:off x="1792649" y="970"/>
          <a:ext cx="1364653" cy="416219"/>
        </a:xfrm>
        <a:prstGeom prst="rect">
          <a:avLst/>
        </a:prstGeom>
        <a:solidFill>
          <a:srgbClr val="00B0F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100" kern="1200" dirty="0"/>
            <a:t>POCL3</a:t>
          </a:r>
          <a:endParaRPr lang="zh-TW" altLang="en-US" sz="2100" kern="1200" dirty="0"/>
        </a:p>
      </dsp:txBody>
      <dsp:txXfrm>
        <a:off x="1792649" y="970"/>
        <a:ext cx="1364653" cy="416219"/>
      </dsp:txXfrm>
    </dsp:sp>
    <dsp:sp modelId="{16EF388C-7190-4F5F-A567-3378233816BC}">
      <dsp:nvSpPr>
        <dsp:cNvPr id="0" name=""/>
        <dsp:cNvSpPr/>
      </dsp:nvSpPr>
      <dsp:spPr>
        <a:xfrm>
          <a:off x="1792649" y="587771"/>
          <a:ext cx="1364653" cy="416219"/>
        </a:xfrm>
        <a:prstGeom prst="rect">
          <a:avLst/>
        </a:prstGeom>
        <a:solidFill>
          <a:srgbClr val="00B0F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100" kern="1200" dirty="0"/>
            <a:t>PAD Oxide</a:t>
          </a:r>
          <a:endParaRPr lang="zh-TW" altLang="en-US" sz="2100" kern="1200" dirty="0"/>
        </a:p>
      </dsp:txBody>
      <dsp:txXfrm>
        <a:off x="1792649" y="587771"/>
        <a:ext cx="1364653" cy="416219"/>
      </dsp:txXfrm>
    </dsp:sp>
    <dsp:sp modelId="{606F1360-C68B-4C12-A3EC-409B0A4F1273}">
      <dsp:nvSpPr>
        <dsp:cNvPr id="0" name=""/>
        <dsp:cNvSpPr/>
      </dsp:nvSpPr>
      <dsp:spPr>
        <a:xfrm>
          <a:off x="1792649" y="1174572"/>
          <a:ext cx="1364653" cy="416219"/>
        </a:xfrm>
        <a:prstGeom prst="rect">
          <a:avLst/>
        </a:prstGeom>
        <a:solidFill>
          <a:srgbClr val="00B0F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100" kern="1200" dirty="0"/>
            <a:t>SAC Oxide</a:t>
          </a:r>
          <a:endParaRPr lang="zh-TW" altLang="en-US" sz="2100" kern="1200" dirty="0"/>
        </a:p>
      </dsp:txBody>
      <dsp:txXfrm>
        <a:off x="1792649" y="1174572"/>
        <a:ext cx="1364653" cy="416219"/>
      </dsp:txXfrm>
    </dsp:sp>
    <dsp:sp modelId="{1C82E2B0-E5BC-4664-9731-4EFEB9DDE8E6}">
      <dsp:nvSpPr>
        <dsp:cNvPr id="0" name=""/>
        <dsp:cNvSpPr/>
      </dsp:nvSpPr>
      <dsp:spPr>
        <a:xfrm>
          <a:off x="1792649" y="1761373"/>
          <a:ext cx="1364653" cy="416219"/>
        </a:xfrm>
        <a:prstGeom prst="rect">
          <a:avLst/>
        </a:prstGeom>
        <a:solidFill>
          <a:srgbClr val="00B0F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100" kern="1200" dirty="0"/>
            <a:t>Gate Oxide</a:t>
          </a:r>
          <a:endParaRPr lang="zh-TW" altLang="en-US" sz="2100" kern="1200" dirty="0"/>
        </a:p>
      </dsp:txBody>
      <dsp:txXfrm>
        <a:off x="1792649" y="1761373"/>
        <a:ext cx="1364653" cy="416219"/>
      </dsp:txXfrm>
    </dsp:sp>
    <dsp:sp modelId="{5E270FD9-039F-42F9-B722-4F9EF782E844}">
      <dsp:nvSpPr>
        <dsp:cNvPr id="0" name=""/>
        <dsp:cNvSpPr/>
      </dsp:nvSpPr>
      <dsp:spPr>
        <a:xfrm>
          <a:off x="1792649" y="2348174"/>
          <a:ext cx="1364653" cy="416219"/>
        </a:xfrm>
        <a:prstGeom prst="rect">
          <a:avLst/>
        </a:prstGeom>
        <a:solidFill>
          <a:srgbClr val="00B0F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100" kern="1200" dirty="0"/>
            <a:t>Field Oxide</a:t>
          </a:r>
          <a:endParaRPr lang="zh-TW" altLang="en-US" sz="2100" kern="1200" dirty="0"/>
        </a:p>
      </dsp:txBody>
      <dsp:txXfrm>
        <a:off x="1792649" y="2348174"/>
        <a:ext cx="1364653" cy="416219"/>
      </dsp:txXfrm>
    </dsp:sp>
    <dsp:sp modelId="{28B47359-E3FE-445B-8952-197AFF1B7AC7}">
      <dsp:nvSpPr>
        <dsp:cNvPr id="0" name=""/>
        <dsp:cNvSpPr/>
      </dsp:nvSpPr>
      <dsp:spPr>
        <a:xfrm>
          <a:off x="1792649" y="2934975"/>
          <a:ext cx="1364653" cy="416219"/>
        </a:xfrm>
        <a:prstGeom prst="rect">
          <a:avLst/>
        </a:prstGeom>
        <a:solidFill>
          <a:srgbClr val="00B0F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100" kern="1200" dirty="0"/>
            <a:t>Drive in</a:t>
          </a:r>
          <a:endParaRPr lang="zh-TW" altLang="en-US" sz="2100" kern="1200" dirty="0"/>
        </a:p>
      </dsp:txBody>
      <dsp:txXfrm>
        <a:off x="1792649" y="2934975"/>
        <a:ext cx="1364653" cy="416219"/>
      </dsp:txXfrm>
    </dsp:sp>
    <dsp:sp modelId="{D2BF469C-17AC-49BC-8F74-49B8D6A53A97}">
      <dsp:nvSpPr>
        <dsp:cNvPr id="0" name=""/>
        <dsp:cNvSpPr/>
      </dsp:nvSpPr>
      <dsp:spPr>
        <a:xfrm>
          <a:off x="1792649" y="3521776"/>
          <a:ext cx="1364653" cy="416219"/>
        </a:xfrm>
        <a:prstGeom prst="rect">
          <a:avLst/>
        </a:prstGeom>
        <a:solidFill>
          <a:srgbClr val="00B0F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100" kern="1200" dirty="0"/>
            <a:t>BPSG Flow</a:t>
          </a:r>
          <a:endParaRPr lang="zh-TW" altLang="en-US" sz="2100" kern="1200" dirty="0"/>
        </a:p>
      </dsp:txBody>
      <dsp:txXfrm>
        <a:off x="1792649" y="3521776"/>
        <a:ext cx="1364653" cy="416219"/>
      </dsp:txXfrm>
    </dsp:sp>
    <dsp:sp modelId="{E52CBDAB-2DEA-4E53-854E-CD139EA884AE}">
      <dsp:nvSpPr>
        <dsp:cNvPr id="0" name=""/>
        <dsp:cNvSpPr/>
      </dsp:nvSpPr>
      <dsp:spPr>
        <a:xfrm>
          <a:off x="1792649" y="4108577"/>
          <a:ext cx="1364653" cy="416219"/>
        </a:xfrm>
        <a:prstGeom prst="rect">
          <a:avLst/>
        </a:prstGeom>
        <a:solidFill>
          <a:srgbClr val="00B0F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100" kern="1200" dirty="0"/>
            <a:t>Poly Oxide</a:t>
          </a:r>
          <a:endParaRPr lang="zh-TW" altLang="en-US" sz="2100" kern="1200" dirty="0"/>
        </a:p>
      </dsp:txBody>
      <dsp:txXfrm>
        <a:off x="1792649" y="4108577"/>
        <a:ext cx="1364653" cy="416219"/>
      </dsp:txXfrm>
    </dsp:sp>
    <dsp:sp modelId="{6E3D66D4-5C80-4059-94D9-96C4EE9FD3B8}">
      <dsp:nvSpPr>
        <dsp:cNvPr id="0" name=""/>
        <dsp:cNvSpPr/>
      </dsp:nvSpPr>
      <dsp:spPr>
        <a:xfrm>
          <a:off x="1792649" y="4695378"/>
          <a:ext cx="1364653" cy="416219"/>
        </a:xfrm>
        <a:prstGeom prst="rect">
          <a:avLst/>
        </a:prstGeom>
        <a:solidFill>
          <a:srgbClr val="00B0F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100" kern="1200"/>
            <a:t>Alloy Curing</a:t>
          </a:r>
          <a:endParaRPr lang="zh-TW" altLang="en-US" sz="2100" kern="1200" dirty="0"/>
        </a:p>
      </dsp:txBody>
      <dsp:txXfrm>
        <a:off x="1792649" y="4695378"/>
        <a:ext cx="1364653" cy="41621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FA429C-7B3A-40F1-BF51-593D4A5EED20}">
      <dsp:nvSpPr>
        <dsp:cNvPr id="0" name=""/>
        <dsp:cNvSpPr/>
      </dsp:nvSpPr>
      <dsp:spPr>
        <a:xfrm>
          <a:off x="1565791" y="2285871"/>
          <a:ext cx="1188896" cy="1188896"/>
        </a:xfrm>
        <a:prstGeom prst="ellipse">
          <a:avLst/>
        </a:prstGeom>
        <a:solidFill>
          <a:srgbClr val="FF0000"/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M3100M3200</a:t>
          </a:r>
          <a:endParaRPr lang="zh-TW" altLang="en-US" sz="2000" kern="1200" dirty="0"/>
        </a:p>
      </dsp:txBody>
      <dsp:txXfrm>
        <a:off x="1739901" y="2459981"/>
        <a:ext cx="840676" cy="840676"/>
      </dsp:txXfrm>
    </dsp:sp>
    <dsp:sp modelId="{8A334686-8E3F-41D4-BBE1-E7BE8607C6C7}">
      <dsp:nvSpPr>
        <dsp:cNvPr id="0" name=""/>
        <dsp:cNvSpPr/>
      </dsp:nvSpPr>
      <dsp:spPr>
        <a:xfrm rot="16200000">
          <a:off x="1980422" y="2081288"/>
          <a:ext cx="359635" cy="49531"/>
        </a:xfrm>
        <a:custGeom>
          <a:avLst/>
          <a:gdLst/>
          <a:ahLst/>
          <a:cxnLst/>
          <a:rect l="0" t="0" r="0" b="0"/>
          <a:pathLst>
            <a:path>
              <a:moveTo>
                <a:pt x="0" y="24765"/>
              </a:moveTo>
              <a:lnTo>
                <a:pt x="359635" y="24765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151249" y="2097063"/>
        <a:ext cx="17981" cy="17981"/>
      </dsp:txXfrm>
    </dsp:sp>
    <dsp:sp modelId="{735BE3BB-52F1-499C-A819-6A2AC044F240}">
      <dsp:nvSpPr>
        <dsp:cNvPr id="0" name=""/>
        <dsp:cNvSpPr/>
      </dsp:nvSpPr>
      <dsp:spPr>
        <a:xfrm>
          <a:off x="1565791" y="737339"/>
          <a:ext cx="1188896" cy="1188896"/>
        </a:xfrm>
        <a:prstGeom prst="ellipse">
          <a:avLst/>
        </a:prstGeom>
        <a:solidFill>
          <a:schemeClr val="tx2"/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600" kern="1200" dirty="0"/>
            <a:t>M120</a:t>
          </a:r>
          <a:endParaRPr lang="zh-TW" altLang="en-US" sz="2600" kern="1200" dirty="0"/>
        </a:p>
      </dsp:txBody>
      <dsp:txXfrm>
        <a:off x="1739901" y="911449"/>
        <a:ext cx="840676" cy="840676"/>
      </dsp:txXfrm>
    </dsp:sp>
    <dsp:sp modelId="{729F8D04-74EA-4FF1-A0F4-3E6A373516C6}">
      <dsp:nvSpPr>
        <dsp:cNvPr id="0" name=""/>
        <dsp:cNvSpPr/>
      </dsp:nvSpPr>
      <dsp:spPr>
        <a:xfrm>
          <a:off x="2754688" y="2855554"/>
          <a:ext cx="359635" cy="49531"/>
        </a:xfrm>
        <a:custGeom>
          <a:avLst/>
          <a:gdLst/>
          <a:ahLst/>
          <a:cxnLst/>
          <a:rect l="0" t="0" r="0" b="0"/>
          <a:pathLst>
            <a:path>
              <a:moveTo>
                <a:pt x="0" y="24765"/>
              </a:moveTo>
              <a:lnTo>
                <a:pt x="359635" y="24765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925515" y="2871329"/>
        <a:ext cx="17981" cy="17981"/>
      </dsp:txXfrm>
    </dsp:sp>
    <dsp:sp modelId="{18053E30-4510-4F86-A2B0-9149E6DCB01B}">
      <dsp:nvSpPr>
        <dsp:cNvPr id="0" name=""/>
        <dsp:cNvSpPr/>
      </dsp:nvSpPr>
      <dsp:spPr>
        <a:xfrm>
          <a:off x="3114323" y="2285871"/>
          <a:ext cx="1188896" cy="1188896"/>
        </a:xfrm>
        <a:prstGeom prst="ellipse">
          <a:avLst/>
        </a:prstGeom>
        <a:solidFill>
          <a:schemeClr val="accent1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600" kern="1200" dirty="0"/>
            <a:t>M340</a:t>
          </a:r>
          <a:endParaRPr lang="zh-TW" altLang="en-US" sz="2600" kern="1200" dirty="0"/>
        </a:p>
      </dsp:txBody>
      <dsp:txXfrm>
        <a:off x="3288433" y="2459981"/>
        <a:ext cx="840676" cy="840676"/>
      </dsp:txXfrm>
    </dsp:sp>
    <dsp:sp modelId="{A1E04A4A-DD9C-48A0-90F9-99E30F1ABFAB}">
      <dsp:nvSpPr>
        <dsp:cNvPr id="0" name=""/>
        <dsp:cNvSpPr/>
      </dsp:nvSpPr>
      <dsp:spPr>
        <a:xfrm rot="5400000">
          <a:off x="1980422" y="3629820"/>
          <a:ext cx="359635" cy="49531"/>
        </a:xfrm>
        <a:custGeom>
          <a:avLst/>
          <a:gdLst/>
          <a:ahLst/>
          <a:cxnLst/>
          <a:rect l="0" t="0" r="0" b="0"/>
          <a:pathLst>
            <a:path>
              <a:moveTo>
                <a:pt x="0" y="24765"/>
              </a:moveTo>
              <a:lnTo>
                <a:pt x="359635" y="24765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2151249" y="3645595"/>
        <a:ext cx="17981" cy="17981"/>
      </dsp:txXfrm>
    </dsp:sp>
    <dsp:sp modelId="{72E500B3-D0B3-4DE8-BD54-15669129970D}">
      <dsp:nvSpPr>
        <dsp:cNvPr id="0" name=""/>
        <dsp:cNvSpPr/>
      </dsp:nvSpPr>
      <dsp:spPr>
        <a:xfrm>
          <a:off x="1565791" y="3834403"/>
          <a:ext cx="1188896" cy="1188896"/>
        </a:xfrm>
        <a:prstGeom prst="ellipse">
          <a:avLst/>
        </a:prstGeom>
        <a:solidFill>
          <a:schemeClr val="accent6">
            <a:lumMod val="75000"/>
          </a:schemeClr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T-BAWL</a:t>
          </a:r>
          <a:endParaRPr lang="zh-TW" altLang="en-US" sz="2400" kern="1200" dirty="0"/>
        </a:p>
      </dsp:txBody>
      <dsp:txXfrm>
        <a:off x="1739901" y="4008513"/>
        <a:ext cx="840676" cy="840676"/>
      </dsp:txXfrm>
    </dsp:sp>
    <dsp:sp modelId="{CACCB97F-7F11-4FFD-8D9B-A1BB7465F08C}">
      <dsp:nvSpPr>
        <dsp:cNvPr id="0" name=""/>
        <dsp:cNvSpPr/>
      </dsp:nvSpPr>
      <dsp:spPr>
        <a:xfrm rot="10800000">
          <a:off x="1206156" y="2855554"/>
          <a:ext cx="359635" cy="49531"/>
        </a:xfrm>
        <a:custGeom>
          <a:avLst/>
          <a:gdLst/>
          <a:ahLst/>
          <a:cxnLst/>
          <a:rect l="0" t="0" r="0" b="0"/>
          <a:pathLst>
            <a:path>
              <a:moveTo>
                <a:pt x="0" y="24765"/>
              </a:moveTo>
              <a:lnTo>
                <a:pt x="359635" y="24765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 rot="10800000">
        <a:off x="1376983" y="2871329"/>
        <a:ext cx="17981" cy="17981"/>
      </dsp:txXfrm>
    </dsp:sp>
    <dsp:sp modelId="{2ED1F727-1CDD-4B63-BBBC-2DD463B0492D}">
      <dsp:nvSpPr>
        <dsp:cNvPr id="0" name=""/>
        <dsp:cNvSpPr/>
      </dsp:nvSpPr>
      <dsp:spPr>
        <a:xfrm>
          <a:off x="17259" y="2285871"/>
          <a:ext cx="1188896" cy="1188896"/>
        </a:xfrm>
        <a:prstGeom prst="ellipse">
          <a:avLst/>
        </a:prstGeom>
        <a:solidFill>
          <a:schemeClr val="accent3">
            <a:lumMod val="50000"/>
          </a:schemeClr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VL-800</a:t>
          </a:r>
          <a:endParaRPr lang="zh-TW" altLang="en-US" sz="2000" kern="1200" dirty="0"/>
        </a:p>
      </dsp:txBody>
      <dsp:txXfrm>
        <a:off x="191369" y="2459981"/>
        <a:ext cx="840676" cy="8406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gif>
</file>

<file path=ppt/media/image19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603CBA-556B-494F-B75C-E8C7055D8952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E8AE13-1A93-4F37-9380-BD77ABBAA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379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>
            <a:extLst>
              <a:ext uri="{FF2B5EF4-FFF2-40B4-BE49-F238E27FC236}">
                <a16:creationId xmlns:a16="http://schemas.microsoft.com/office/drawing/2014/main" id="{1383A579-E5BC-4769-0BD8-5479F1E6576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>
            <a:extLst>
              <a:ext uri="{FF2B5EF4-FFF2-40B4-BE49-F238E27FC236}">
                <a16:creationId xmlns:a16="http://schemas.microsoft.com/office/drawing/2014/main" id="{C024931E-E5D8-1D57-013A-32417A92BA2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TW" altLang="en-US"/>
          </a:p>
        </p:txBody>
      </p:sp>
      <p:sp>
        <p:nvSpPr>
          <p:cNvPr id="9220" name="Date Placeholder 3">
            <a:extLst>
              <a:ext uri="{FF2B5EF4-FFF2-40B4-BE49-F238E27FC236}">
                <a16:creationId xmlns:a16="http://schemas.microsoft.com/office/drawing/2014/main" id="{5A24A3B2-D382-15B5-CF08-F504697ADBE3}"/>
              </a:ext>
            </a:extLst>
          </p:cNvPr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</a:pPr>
            <a:fld id="{A73B7C94-5FE6-4279-BE34-E7BBA22CE8B4}" type="datetime1">
              <a:rPr lang="zh-TW" altLang="en-US" smtClean="0"/>
              <a:pPr>
                <a:spcBef>
                  <a:spcPct val="0"/>
                </a:spcBef>
              </a:pPr>
              <a:t>2024/9/13</a:t>
            </a:fld>
            <a:endParaRPr lang="zh-TW" altLang="en-US"/>
          </a:p>
        </p:txBody>
      </p:sp>
      <p:sp>
        <p:nvSpPr>
          <p:cNvPr id="9221" name="Slide Number Placeholder 4">
            <a:extLst>
              <a:ext uri="{FF2B5EF4-FFF2-40B4-BE49-F238E27FC236}">
                <a16:creationId xmlns:a16="http://schemas.microsoft.com/office/drawing/2014/main" id="{030C96D0-3EE2-BD9A-62F0-3F9CCD2884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</a:pPr>
            <a:fld id="{851D3B89-92F8-4AE4-BBFB-64AB9BF8DFC7}" type="slidenum">
              <a:rPr lang="zh-TW" altLang="en-US" smtClean="0"/>
              <a:pPr>
                <a:spcBef>
                  <a:spcPct val="0"/>
                </a:spcBef>
              </a:pPr>
              <a:t>1</a:t>
            </a:fld>
            <a:endParaRPr lang="zh-TW" altLang="en-US"/>
          </a:p>
        </p:txBody>
      </p:sp>
      <p:sp>
        <p:nvSpPr>
          <p:cNvPr id="9222" name="Footer Placeholder 1">
            <a:extLst>
              <a:ext uri="{FF2B5EF4-FFF2-40B4-BE49-F238E27FC236}">
                <a16:creationId xmlns:a16="http://schemas.microsoft.com/office/drawing/2014/main" id="{0D5776AA-C13E-9951-8404-0D9616AFBBF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zh-TW"/>
              <a:t>Confidential</a:t>
            </a:r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1">
            <a:extLst>
              <a:ext uri="{FF2B5EF4-FFF2-40B4-BE49-F238E27FC236}">
                <a16:creationId xmlns:a16="http://schemas.microsoft.com/office/drawing/2014/main" id="{93948964-B601-5F74-9FEF-0E14E8779D1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 useBgFill="1">
        <p:nvSpPr>
          <p:cNvPr id="3" name="圓角矩形 14">
            <a:extLst>
              <a:ext uri="{FF2B5EF4-FFF2-40B4-BE49-F238E27FC236}">
                <a16:creationId xmlns:a16="http://schemas.microsoft.com/office/drawing/2014/main" id="{071881FD-7BCE-F5E6-9E91-AEAF6541FEDE}"/>
              </a:ext>
            </a:extLst>
          </p:cNvPr>
          <p:cNvSpPr/>
          <p:nvPr/>
        </p:nvSpPr>
        <p:spPr>
          <a:xfrm>
            <a:off x="86785" y="69851"/>
            <a:ext cx="12018433" cy="6691313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4" name="矩形 15">
            <a:extLst>
              <a:ext uri="{FF2B5EF4-FFF2-40B4-BE49-F238E27FC236}">
                <a16:creationId xmlns:a16="http://schemas.microsoft.com/office/drawing/2014/main" id="{C6B33A2E-5248-9D08-3064-022F4E755D5C}"/>
              </a:ext>
            </a:extLst>
          </p:cNvPr>
          <p:cNvSpPr/>
          <p:nvPr/>
        </p:nvSpPr>
        <p:spPr>
          <a:xfrm>
            <a:off x="84667" y="1449389"/>
            <a:ext cx="12026900" cy="15271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5" name="矩形 16">
            <a:extLst>
              <a:ext uri="{FF2B5EF4-FFF2-40B4-BE49-F238E27FC236}">
                <a16:creationId xmlns:a16="http://schemas.microsoft.com/office/drawing/2014/main" id="{4EA2F337-C835-EC00-838D-BDC1B13434DA}"/>
              </a:ext>
            </a:extLst>
          </p:cNvPr>
          <p:cNvSpPr/>
          <p:nvPr/>
        </p:nvSpPr>
        <p:spPr>
          <a:xfrm>
            <a:off x="84667" y="1397000"/>
            <a:ext cx="12026900" cy="12065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6" name="矩形 17">
            <a:extLst>
              <a:ext uri="{FF2B5EF4-FFF2-40B4-BE49-F238E27FC236}">
                <a16:creationId xmlns:a16="http://schemas.microsoft.com/office/drawing/2014/main" id="{210A62F9-4E5B-4E49-5C0B-3AF46F5E690A}"/>
              </a:ext>
            </a:extLst>
          </p:cNvPr>
          <p:cNvSpPr/>
          <p:nvPr/>
        </p:nvSpPr>
        <p:spPr>
          <a:xfrm>
            <a:off x="84667" y="2976564"/>
            <a:ext cx="12026900" cy="111125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pic>
        <p:nvPicPr>
          <p:cNvPr id="7" name="Picture 16" descr="PPT-1">
            <a:extLst>
              <a:ext uri="{FF2B5EF4-FFF2-40B4-BE49-F238E27FC236}">
                <a16:creationId xmlns:a16="http://schemas.microsoft.com/office/drawing/2014/main" id="{8E17E82D-72D5-5FC1-2991-754BE273E7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1727200" y="3200400"/>
            <a:ext cx="85344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TW" altLang="en-US"/>
              <a:t>按一下以編輯母片副標題樣式</a:t>
            </a:r>
            <a:endParaRPr lang="en-US"/>
          </a:p>
        </p:txBody>
      </p:sp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609600" y="1505931"/>
            <a:ext cx="109728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10" name="日期版面配置區 27">
            <a:extLst>
              <a:ext uri="{FF2B5EF4-FFF2-40B4-BE49-F238E27FC236}">
                <a16:creationId xmlns:a16="http://schemas.microsoft.com/office/drawing/2014/main" id="{BD2FD556-1E8D-978D-8031-64CEA7920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5FC8D0-0248-4C10-8C24-7F6C3D234401}" type="datetime1">
              <a:rPr lang="zh-TW" altLang="en-US"/>
              <a:pPr>
                <a:defRPr/>
              </a:pPr>
              <a:t>2024/9/13</a:t>
            </a:fld>
            <a:endParaRPr lang="zh-TW" altLang="en-US"/>
          </a:p>
        </p:txBody>
      </p:sp>
      <p:sp>
        <p:nvSpPr>
          <p:cNvPr id="11" name="頁尾版面配置區 16">
            <a:extLst>
              <a:ext uri="{FF2B5EF4-FFF2-40B4-BE49-F238E27FC236}">
                <a16:creationId xmlns:a16="http://schemas.microsoft.com/office/drawing/2014/main" id="{C5F589C9-7FD9-AA97-C2F2-D7CBDCB37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2" name="投影片編號版面配置區 28">
            <a:extLst>
              <a:ext uri="{FF2B5EF4-FFF2-40B4-BE49-F238E27FC236}">
                <a16:creationId xmlns:a16="http://schemas.microsoft.com/office/drawing/2014/main" id="{915A38FB-B35C-36A1-E93D-FFE8CC5B3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607EA6-6A5D-42EE-A684-5E2C35294015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34028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3">
            <a:extLst>
              <a:ext uri="{FF2B5EF4-FFF2-40B4-BE49-F238E27FC236}">
                <a16:creationId xmlns:a16="http://schemas.microsoft.com/office/drawing/2014/main" id="{B60C7712-2490-64CE-C962-04CB51C66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0AE0C4-7232-45BB-8DDC-64067588AE2D}" type="datetime1">
              <a:rPr lang="zh-TW" altLang="en-US"/>
              <a:pPr>
                <a:defRPr/>
              </a:pPr>
              <a:t>2024/9/13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979A2AF1-0C91-E757-702C-CB434F965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投影片編號版面配置區 22">
            <a:extLst>
              <a:ext uri="{FF2B5EF4-FFF2-40B4-BE49-F238E27FC236}">
                <a16:creationId xmlns:a16="http://schemas.microsoft.com/office/drawing/2014/main" id="{BF39A63A-9021-EF74-F7F5-EB1BB0E4F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91F85D-47E0-47FB-8D3F-5A0955AC54FB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7539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1219200" y="1447800"/>
            <a:ext cx="10363200" cy="45720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3" name="日期版面配置區 13">
            <a:extLst>
              <a:ext uri="{FF2B5EF4-FFF2-40B4-BE49-F238E27FC236}">
                <a16:creationId xmlns:a16="http://schemas.microsoft.com/office/drawing/2014/main" id="{F82F6023-397D-654B-AB6C-9555436C9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D7FCF8-B15A-4DFC-BB60-E82672413842}" type="datetime1">
              <a:rPr lang="zh-TW" altLang="en-US"/>
              <a:pPr>
                <a:defRPr/>
              </a:pPr>
              <a:t>2024/9/13</a:t>
            </a:fld>
            <a:endParaRPr lang="zh-TW" altLang="en-US"/>
          </a:p>
        </p:txBody>
      </p:sp>
      <p:sp>
        <p:nvSpPr>
          <p:cNvPr id="4" name="頁尾版面配置區 2">
            <a:extLst>
              <a:ext uri="{FF2B5EF4-FFF2-40B4-BE49-F238E27FC236}">
                <a16:creationId xmlns:a16="http://schemas.microsoft.com/office/drawing/2014/main" id="{A8E9F694-C3E7-AF0A-9ECA-7FFC4D481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22">
            <a:extLst>
              <a:ext uri="{FF2B5EF4-FFF2-40B4-BE49-F238E27FC236}">
                <a16:creationId xmlns:a16="http://schemas.microsoft.com/office/drawing/2014/main" id="{AE2A6D49-CC69-5D57-9870-3871589DB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EA89686-D657-4D1C-8F00-13410ADAFB5B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4859056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1219200" y="1447800"/>
            <a:ext cx="10363200" cy="45720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3" name="日期版面配置區 13">
            <a:extLst>
              <a:ext uri="{FF2B5EF4-FFF2-40B4-BE49-F238E27FC236}">
                <a16:creationId xmlns:a16="http://schemas.microsoft.com/office/drawing/2014/main" id="{7564BF86-3697-513D-39F9-7C704EDB5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8C5AC6-8011-403B-8636-348D3068C500}" type="datetime1">
              <a:rPr lang="zh-TW" altLang="en-US"/>
              <a:pPr>
                <a:defRPr/>
              </a:pPr>
              <a:t>2024/9/13</a:t>
            </a:fld>
            <a:endParaRPr lang="zh-TW" altLang="en-US"/>
          </a:p>
        </p:txBody>
      </p:sp>
      <p:sp>
        <p:nvSpPr>
          <p:cNvPr id="4" name="頁尾版面配置區 2">
            <a:extLst>
              <a:ext uri="{FF2B5EF4-FFF2-40B4-BE49-F238E27FC236}">
                <a16:creationId xmlns:a16="http://schemas.microsoft.com/office/drawing/2014/main" id="{76723FDB-FBC5-5A03-2D5C-4483C7883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22">
            <a:extLst>
              <a:ext uri="{FF2B5EF4-FFF2-40B4-BE49-F238E27FC236}">
                <a16:creationId xmlns:a16="http://schemas.microsoft.com/office/drawing/2014/main" id="{032736D5-1B51-8418-6BF1-5592C9C5B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742619-D13C-4AD6-85EC-540D22427CA0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7100713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1125538"/>
            <a:ext cx="10972800" cy="5000096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n"/>
              <a:tabLst/>
              <a:defRPr lang="zh-TW" altLang="en-US" sz="1800" b="1" kern="1200" baseline="0" noProof="0" dirty="0" smtClean="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Arial" pitchFamily="34" charset="0"/>
              </a:defRPr>
            </a:lvl1pPr>
            <a:lvl2pPr marL="628650" marR="0" indent="-2667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33FF"/>
              </a:buClr>
              <a:buSzTx/>
              <a:buFont typeface="Wingdings" panose="05000000000000000000" pitchFamily="2" charset="2"/>
              <a:buChar char="l"/>
              <a:tabLst/>
              <a:defRPr lang="en-US" altLang="zh-TW" sz="1600" b="1" kern="1200" baseline="0" noProof="0" dirty="0" smtClean="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Arial" pitchFamily="34" charset="0"/>
              </a:defRPr>
            </a:lvl2pPr>
            <a:lvl3pPr marL="828675" marR="0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3">
                  <a:lumMod val="75000"/>
                </a:schemeClr>
              </a:buClr>
              <a:buSzTx/>
              <a:buFont typeface="Wingdings" panose="05000000000000000000" pitchFamily="2" charset="2"/>
              <a:buChar char="v"/>
              <a:tabLst/>
              <a:defRPr lang="zh-TW" altLang="en-US" sz="1600" b="0" kern="1200" baseline="0" noProof="0" dirty="0" smtClean="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Arial" pitchFamily="34" charset="0"/>
              </a:defRPr>
            </a:lvl3pPr>
            <a:lvl4pPr marL="1714500" indent="-342900">
              <a:spcBef>
                <a:spcPts val="1000"/>
              </a:spcBef>
              <a:buFont typeface="Calibri" pitchFamily="34" charset="0"/>
              <a:buChar char="»"/>
              <a:defRPr/>
            </a:lvl4pPr>
            <a:lvl5pPr marL="2057400" indent="-228600">
              <a:spcBef>
                <a:spcPts val="1000"/>
              </a:spcBef>
              <a:buFont typeface="Arial" pitchFamily="34" charset="0"/>
              <a:buChar char="»"/>
              <a:defRPr/>
            </a:lvl5pPr>
          </a:lstStyle>
          <a:p>
            <a:pPr lvl="0"/>
            <a:r>
              <a:rPr lang="zh-TW" altLang="en-US" noProof="0" dirty="0"/>
              <a:t>第一層 </a:t>
            </a:r>
            <a:r>
              <a:rPr lang="en-US" altLang="zh-TW" noProof="0" dirty="0"/>
              <a:t>Level one</a:t>
            </a:r>
            <a:endParaRPr lang="zh-TW" altLang="en-US" noProof="0" dirty="0"/>
          </a:p>
          <a:p>
            <a:pPr lvl="1"/>
            <a:r>
              <a:rPr lang="zh-TW" altLang="en-US" noProof="0" dirty="0"/>
              <a:t>第二層 </a:t>
            </a:r>
            <a:r>
              <a:rPr lang="en-US" altLang="zh-TW" noProof="0" dirty="0"/>
              <a:t>Level two</a:t>
            </a:r>
          </a:p>
          <a:p>
            <a:pPr marL="809625" marR="0" lvl="2" indent="-2667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B050"/>
              </a:buClr>
              <a:buSzTx/>
              <a:buFont typeface="Wingdings" panose="05000000000000000000" pitchFamily="2" charset="2"/>
              <a:buChar char="v"/>
              <a:tabLst/>
            </a:pPr>
            <a:r>
              <a:rPr lang="zh-TW" altLang="en-US" noProof="0" dirty="0"/>
              <a:t>第三層 </a:t>
            </a:r>
            <a:r>
              <a:rPr lang="en-US" altLang="zh-TW" noProof="0" dirty="0"/>
              <a:t>Level three</a:t>
            </a:r>
            <a:endParaRPr lang="zh-TW" altLang="en-US" noProof="0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0" y="6519202"/>
            <a:ext cx="1295467" cy="366183"/>
          </a:xfrm>
        </p:spPr>
        <p:txBody>
          <a:bodyPr/>
          <a:lstStyle>
            <a:lvl1pPr>
              <a:defRPr sz="120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459FC9CB-BEB9-4AC7-AA67-25DD87166686}" type="slidenum">
              <a:rPr lang="zh-TW" altLang="en-US"/>
              <a:pPr>
                <a:defRPr/>
              </a:pPr>
              <a:t>‹#›</a:t>
            </a:fld>
            <a:endParaRPr lang="zh-TW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504056"/>
          </a:xfrm>
          <a:prstGeom prst="rect">
            <a:avLst/>
          </a:prstGeom>
        </p:spPr>
        <p:txBody>
          <a:bodyPr/>
          <a:lstStyle>
            <a:lvl1pPr>
              <a:defRPr sz="2800" baseline="0">
                <a:latin typeface="Calibri" panose="020F05020202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zh-TW" altLang="en-US" dirty="0"/>
          </a:p>
        </p:txBody>
      </p:sp>
      <p:pic>
        <p:nvPicPr>
          <p:cNvPr id="6" name="Picture 5" descr="joy of innovation-final copy[1]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8767" y="6308726"/>
            <a:ext cx="1924051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63512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384337C9-2388-5B28-8909-95D171FE6E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 useBgFill="1">
        <p:nvSpPr>
          <p:cNvPr id="8" name="圓角矩形 7">
            <a:extLst>
              <a:ext uri="{FF2B5EF4-FFF2-40B4-BE49-F238E27FC236}">
                <a16:creationId xmlns:a16="http://schemas.microsoft.com/office/drawing/2014/main" id="{E17E8D88-9880-F96A-CD67-62736BD5CF7F}"/>
              </a:ext>
            </a:extLst>
          </p:cNvPr>
          <p:cNvSpPr/>
          <p:nvPr/>
        </p:nvSpPr>
        <p:spPr>
          <a:xfrm>
            <a:off x="84668" y="69850"/>
            <a:ext cx="12018433" cy="6692900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1028" name="標題版面配置區 21">
            <a:extLst>
              <a:ext uri="{FF2B5EF4-FFF2-40B4-BE49-F238E27FC236}">
                <a16:creationId xmlns:a16="http://schemas.microsoft.com/office/drawing/2014/main" id="{36A36B28-B404-E590-EFA8-2D4B450D4593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219200" y="274638"/>
            <a:ext cx="103632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9144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  <a:endParaRPr lang="en-US" altLang="zh-TW"/>
          </a:p>
        </p:txBody>
      </p:sp>
      <p:sp>
        <p:nvSpPr>
          <p:cNvPr id="1029" name="文字版面配置區 12">
            <a:extLst>
              <a:ext uri="{FF2B5EF4-FFF2-40B4-BE49-F238E27FC236}">
                <a16:creationId xmlns:a16="http://schemas.microsoft.com/office/drawing/2014/main" id="{2E57F6BA-72D7-9D4C-46D3-362B2D29BF3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219200" y="1447800"/>
            <a:ext cx="103632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altLang="zh-TW"/>
          </a:p>
        </p:txBody>
      </p:sp>
      <p:sp>
        <p:nvSpPr>
          <p:cNvPr id="14" name="日期版面配置區 13">
            <a:extLst>
              <a:ext uri="{FF2B5EF4-FFF2-40B4-BE49-F238E27FC236}">
                <a16:creationId xmlns:a16="http://schemas.microsoft.com/office/drawing/2014/main" id="{FA88CDDF-ECBA-E57B-B025-ADB3AA3EAB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4600A0D2-A92E-4F9F-994E-0B29EB4BBFD6}" type="datetime1">
              <a:rPr lang="zh-TW" altLang="en-US"/>
              <a:pPr>
                <a:defRPr/>
              </a:pPr>
              <a:t>2024/9/13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CE5C686-2E65-18C9-5570-74F302188E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3" name="投影片編號版面配置區 22">
            <a:extLst>
              <a:ext uri="{FF2B5EF4-FFF2-40B4-BE49-F238E27FC236}">
                <a16:creationId xmlns:a16="http://schemas.microsoft.com/office/drawing/2014/main" id="{2B3E8A65-EFC1-37C3-95FC-8EE7152B94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94733" y="6210300"/>
            <a:ext cx="609600" cy="457200"/>
          </a:xfrm>
          <a:prstGeom prst="ellipse">
            <a:avLst/>
          </a:prstGeom>
          <a:solidFill>
            <a:schemeClr val="accent1"/>
          </a:solidFill>
        </p:spPr>
        <p:txBody>
          <a:bodyPr vert="horz" wrap="none" lIns="0" tIns="0" rIns="0" bIns="0" numCol="1" anchor="ctr" anchorCtr="1" compatLnSpc="1">
            <a:prstTxWarp prst="textNoShape">
              <a:avLst/>
            </a:prstTxWarp>
            <a:noAutofit/>
          </a:bodyPr>
          <a:lstStyle>
            <a:lvl1pPr algn="ctr" eaLnBrk="1" hangingPunct="1">
              <a:defRPr kumimoji="0" sz="1400">
                <a:solidFill>
                  <a:srgbClr val="FFFFFF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defRPr>
            </a:lvl1pPr>
          </a:lstStyle>
          <a:p>
            <a:pPr>
              <a:defRPr/>
            </a:pPr>
            <a:fld id="{0F5D8898-DB19-44FA-BEDD-D7F23B2A9E71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  <p:pic>
        <p:nvPicPr>
          <p:cNvPr id="1033" name="Picture 13" descr="PPT-2">
            <a:extLst>
              <a:ext uri="{FF2B5EF4-FFF2-40B4-BE49-F238E27FC236}">
                <a16:creationId xmlns:a16="http://schemas.microsoft.com/office/drawing/2014/main" id="{FD57725F-858F-F77B-6A82-9B35521260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4">
            <a:extLst>
              <a:ext uri="{FF2B5EF4-FFF2-40B4-BE49-F238E27FC236}">
                <a16:creationId xmlns:a16="http://schemas.microsoft.com/office/drawing/2014/main" id="{268BFE68-CF8B-4DF8-64A7-989D3D7147F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6560" r:id="rId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panose="020F0502020204030204" pitchFamily="34" charset="0"/>
          <a:ea typeface="標楷體" panose="03000509000000000000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panose="020F0502020204030204" pitchFamily="34" charset="0"/>
          <a:ea typeface="標楷體" panose="03000509000000000000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panose="020F0502020204030204" pitchFamily="34" charset="0"/>
          <a:ea typeface="標楷體" panose="03000509000000000000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panose="020F0502020204030204" pitchFamily="34" charset="0"/>
          <a:ea typeface="標楷體" panose="03000509000000000000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9pPr>
    </p:titleStyle>
    <p:bodyStyle>
      <a:lvl1pPr marL="273050" indent="-273050" algn="l" rtl="0" eaLnBrk="0" fontAlgn="base" hangingPunct="0">
        <a:spcBef>
          <a:spcPts val="575"/>
        </a:spcBef>
        <a:spcAft>
          <a:spcPct val="0"/>
        </a:spcAft>
        <a:buClr>
          <a:schemeClr val="accent1"/>
        </a:buClr>
        <a:buSzPct val="85000"/>
        <a:buFont typeface="Wingdings 2" panose="05020102010507070707" pitchFamily="18" charset="2"/>
        <a:buChar char="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7688" indent="-228600" algn="l" rtl="0" eaLnBrk="0" fontAlgn="base" hangingPunct="0">
        <a:spcBef>
          <a:spcPts val="375"/>
        </a:spcBef>
        <a:spcAft>
          <a:spcPct val="0"/>
        </a:spcAft>
        <a:buClr>
          <a:schemeClr val="accent2"/>
        </a:buClr>
        <a:buSzPct val="85000"/>
        <a:buFont typeface="Wingdings 2" panose="05020102010507070707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325" indent="-228600" algn="l" rtl="0" eaLnBrk="0" fontAlgn="base" hangingPunct="0">
        <a:spcBef>
          <a:spcPts val="375"/>
        </a:spcBef>
        <a:spcAft>
          <a:spcPct val="0"/>
        </a:spcAft>
        <a:buClr>
          <a:srgbClr val="E6B1AB"/>
        </a:buClr>
        <a:buSzPct val="85000"/>
        <a:buFont typeface="Wingdings 2" panose="05020102010507070707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6963" indent="-228600" algn="l" rtl="0" eaLnBrk="0" fontAlgn="base" hangingPunct="0">
        <a:spcBef>
          <a:spcPts val="375"/>
        </a:spcBef>
        <a:spcAft>
          <a:spcPct val="0"/>
        </a:spcAft>
        <a:buClr>
          <a:srgbClr val="A28E6A"/>
        </a:buClr>
        <a:buSzPct val="80000"/>
        <a:buFont typeface="Wingdings 2" panose="05020102010507070707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0" fontAlgn="base" hangingPunct="0">
        <a:spcBef>
          <a:spcPts val="375"/>
        </a:spcBef>
        <a:spcAft>
          <a:spcPct val="0"/>
        </a:spcAft>
        <a:buClr>
          <a:srgbClr val="A28E6A"/>
        </a:buClr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384337C9-2388-5B28-8909-95D171FE6E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 useBgFill="1">
        <p:nvSpPr>
          <p:cNvPr id="8" name="圓角矩形 7">
            <a:extLst>
              <a:ext uri="{FF2B5EF4-FFF2-40B4-BE49-F238E27FC236}">
                <a16:creationId xmlns:a16="http://schemas.microsoft.com/office/drawing/2014/main" id="{E17E8D88-9880-F96A-CD67-62736BD5CF7F}"/>
              </a:ext>
            </a:extLst>
          </p:cNvPr>
          <p:cNvSpPr/>
          <p:nvPr/>
        </p:nvSpPr>
        <p:spPr>
          <a:xfrm>
            <a:off x="84668" y="69850"/>
            <a:ext cx="12018433" cy="6692900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1028" name="標題版面配置區 21">
            <a:extLst>
              <a:ext uri="{FF2B5EF4-FFF2-40B4-BE49-F238E27FC236}">
                <a16:creationId xmlns:a16="http://schemas.microsoft.com/office/drawing/2014/main" id="{36A36B28-B404-E590-EFA8-2D4B450D4593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219200" y="274638"/>
            <a:ext cx="103632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9144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  <a:endParaRPr lang="en-US" altLang="zh-TW"/>
          </a:p>
        </p:txBody>
      </p:sp>
      <p:sp>
        <p:nvSpPr>
          <p:cNvPr id="1029" name="文字版面配置區 12">
            <a:extLst>
              <a:ext uri="{FF2B5EF4-FFF2-40B4-BE49-F238E27FC236}">
                <a16:creationId xmlns:a16="http://schemas.microsoft.com/office/drawing/2014/main" id="{2E57F6BA-72D7-9D4C-46D3-362B2D29BF3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219200" y="1447800"/>
            <a:ext cx="103632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altLang="zh-TW"/>
          </a:p>
        </p:txBody>
      </p:sp>
      <p:sp>
        <p:nvSpPr>
          <p:cNvPr id="14" name="日期版面配置區 13">
            <a:extLst>
              <a:ext uri="{FF2B5EF4-FFF2-40B4-BE49-F238E27FC236}">
                <a16:creationId xmlns:a16="http://schemas.microsoft.com/office/drawing/2014/main" id="{FA88CDDF-ECBA-E57B-B025-ADB3AA3EAB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4600A0D2-A92E-4F9F-994E-0B29EB4BBFD6}" type="datetime1">
              <a:rPr lang="zh-TW" altLang="en-US"/>
              <a:pPr>
                <a:defRPr/>
              </a:pPr>
              <a:t>2024/9/13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CE5C686-2E65-18C9-5570-74F302188E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3" name="投影片編號版面配置區 22">
            <a:extLst>
              <a:ext uri="{FF2B5EF4-FFF2-40B4-BE49-F238E27FC236}">
                <a16:creationId xmlns:a16="http://schemas.microsoft.com/office/drawing/2014/main" id="{2B3E8A65-EFC1-37C3-95FC-8EE7152B94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94733" y="6210300"/>
            <a:ext cx="609600" cy="457200"/>
          </a:xfrm>
          <a:prstGeom prst="ellipse">
            <a:avLst/>
          </a:prstGeom>
          <a:solidFill>
            <a:schemeClr val="accent1"/>
          </a:solidFill>
        </p:spPr>
        <p:txBody>
          <a:bodyPr vert="horz" wrap="none" lIns="0" tIns="0" rIns="0" bIns="0" numCol="1" anchor="ctr" anchorCtr="1" compatLnSpc="1">
            <a:prstTxWarp prst="textNoShape">
              <a:avLst/>
            </a:prstTxWarp>
            <a:noAutofit/>
          </a:bodyPr>
          <a:lstStyle>
            <a:lvl1pPr algn="ctr" eaLnBrk="1" hangingPunct="1">
              <a:defRPr kumimoji="0" sz="1400">
                <a:solidFill>
                  <a:srgbClr val="FFFFFF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defRPr>
            </a:lvl1pPr>
          </a:lstStyle>
          <a:p>
            <a:pPr>
              <a:defRPr/>
            </a:pPr>
            <a:fld id="{0F5D8898-DB19-44FA-BEDD-D7F23B2A9E71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  <p:pic>
        <p:nvPicPr>
          <p:cNvPr id="1033" name="Picture 13" descr="PPT-2">
            <a:extLst>
              <a:ext uri="{FF2B5EF4-FFF2-40B4-BE49-F238E27FC236}">
                <a16:creationId xmlns:a16="http://schemas.microsoft.com/office/drawing/2014/main" id="{FD57725F-858F-F77B-6A82-9B35521260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4">
            <a:extLst>
              <a:ext uri="{FF2B5EF4-FFF2-40B4-BE49-F238E27FC236}">
                <a16:creationId xmlns:a16="http://schemas.microsoft.com/office/drawing/2014/main" id="{268BFE68-CF8B-4DF8-64A7-989D3D7147F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6556" r:id="rId1"/>
    <p:sldLayoutId id="2147486563" r:id="rId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panose="020F0502020204030204" pitchFamily="34" charset="0"/>
          <a:ea typeface="標楷體" panose="03000509000000000000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panose="020F0502020204030204" pitchFamily="34" charset="0"/>
          <a:ea typeface="標楷體" panose="03000509000000000000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panose="020F0502020204030204" pitchFamily="34" charset="0"/>
          <a:ea typeface="標楷體" panose="03000509000000000000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panose="020F0502020204030204" pitchFamily="34" charset="0"/>
          <a:ea typeface="標楷體" panose="03000509000000000000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9pPr>
    </p:titleStyle>
    <p:bodyStyle>
      <a:lvl1pPr marL="273050" indent="-273050" algn="l" rtl="0" eaLnBrk="0" fontAlgn="base" hangingPunct="0">
        <a:spcBef>
          <a:spcPts val="575"/>
        </a:spcBef>
        <a:spcAft>
          <a:spcPct val="0"/>
        </a:spcAft>
        <a:buClr>
          <a:schemeClr val="accent1"/>
        </a:buClr>
        <a:buSzPct val="85000"/>
        <a:buFont typeface="Wingdings 2" panose="05020102010507070707" pitchFamily="18" charset="2"/>
        <a:buChar char="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7688" indent="-228600" algn="l" rtl="0" eaLnBrk="0" fontAlgn="base" hangingPunct="0">
        <a:spcBef>
          <a:spcPts val="375"/>
        </a:spcBef>
        <a:spcAft>
          <a:spcPct val="0"/>
        </a:spcAft>
        <a:buClr>
          <a:schemeClr val="accent2"/>
        </a:buClr>
        <a:buSzPct val="85000"/>
        <a:buFont typeface="Wingdings 2" panose="05020102010507070707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325" indent="-228600" algn="l" rtl="0" eaLnBrk="0" fontAlgn="base" hangingPunct="0">
        <a:spcBef>
          <a:spcPts val="375"/>
        </a:spcBef>
        <a:spcAft>
          <a:spcPct val="0"/>
        </a:spcAft>
        <a:buClr>
          <a:srgbClr val="E6B1AB"/>
        </a:buClr>
        <a:buSzPct val="85000"/>
        <a:buFont typeface="Wingdings 2" panose="05020102010507070707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6963" indent="-228600" algn="l" rtl="0" eaLnBrk="0" fontAlgn="base" hangingPunct="0">
        <a:spcBef>
          <a:spcPts val="375"/>
        </a:spcBef>
        <a:spcAft>
          <a:spcPct val="0"/>
        </a:spcAft>
        <a:buClr>
          <a:srgbClr val="A28E6A"/>
        </a:buClr>
        <a:buSzPct val="80000"/>
        <a:buFont typeface="Wingdings 2" panose="05020102010507070707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0" fontAlgn="base" hangingPunct="0">
        <a:spcBef>
          <a:spcPts val="375"/>
        </a:spcBef>
        <a:spcAft>
          <a:spcPct val="0"/>
        </a:spcAft>
        <a:buClr>
          <a:srgbClr val="A28E6A"/>
        </a:buClr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8ACA367A-882D-7192-B17B-44C2A3D2CE2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 useBgFill="1">
        <p:nvSpPr>
          <p:cNvPr id="8" name="圓角矩形 7">
            <a:extLst>
              <a:ext uri="{FF2B5EF4-FFF2-40B4-BE49-F238E27FC236}">
                <a16:creationId xmlns:a16="http://schemas.microsoft.com/office/drawing/2014/main" id="{A38EBA1D-A29F-EDA1-7BB2-9C61F6B0300E}"/>
              </a:ext>
            </a:extLst>
          </p:cNvPr>
          <p:cNvSpPr/>
          <p:nvPr/>
        </p:nvSpPr>
        <p:spPr>
          <a:xfrm>
            <a:off x="84668" y="69850"/>
            <a:ext cx="12018433" cy="6692900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1028" name="標題版面配置區 21">
            <a:extLst>
              <a:ext uri="{FF2B5EF4-FFF2-40B4-BE49-F238E27FC236}">
                <a16:creationId xmlns:a16="http://schemas.microsoft.com/office/drawing/2014/main" id="{7A5413F6-6096-01DE-B28D-A1F8553331A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219200" y="274638"/>
            <a:ext cx="103632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9144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  <a:endParaRPr lang="en-US" altLang="zh-TW"/>
          </a:p>
        </p:txBody>
      </p:sp>
      <p:sp>
        <p:nvSpPr>
          <p:cNvPr id="1029" name="文字版面配置區 12">
            <a:extLst>
              <a:ext uri="{FF2B5EF4-FFF2-40B4-BE49-F238E27FC236}">
                <a16:creationId xmlns:a16="http://schemas.microsoft.com/office/drawing/2014/main" id="{42ADAA46-1516-E7C5-92A1-B9503EA074B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219200" y="1447800"/>
            <a:ext cx="103632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altLang="zh-TW"/>
          </a:p>
        </p:txBody>
      </p:sp>
      <p:sp>
        <p:nvSpPr>
          <p:cNvPr id="14" name="日期版面配置區 13">
            <a:extLst>
              <a:ext uri="{FF2B5EF4-FFF2-40B4-BE49-F238E27FC236}">
                <a16:creationId xmlns:a16="http://schemas.microsoft.com/office/drawing/2014/main" id="{3BABAF81-C92D-D039-F2FD-9F301A2F58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889E99CF-25A6-4354-9A25-97778A91EF03}" type="datetime1">
              <a:rPr lang="zh-TW" altLang="en-US"/>
              <a:pPr>
                <a:defRPr/>
              </a:pPr>
              <a:t>2024/9/13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263C295-83C0-24B3-8214-0782E42423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3" name="投影片編號版面配置區 22">
            <a:extLst>
              <a:ext uri="{FF2B5EF4-FFF2-40B4-BE49-F238E27FC236}">
                <a16:creationId xmlns:a16="http://schemas.microsoft.com/office/drawing/2014/main" id="{E6CE4E58-7DDF-F2CF-81B2-432A9B4196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94733" y="6210300"/>
            <a:ext cx="609600" cy="457200"/>
          </a:xfrm>
          <a:prstGeom prst="ellipse">
            <a:avLst/>
          </a:prstGeom>
          <a:solidFill>
            <a:schemeClr val="accent1"/>
          </a:solidFill>
        </p:spPr>
        <p:txBody>
          <a:bodyPr vert="horz" wrap="none" lIns="0" tIns="0" rIns="0" bIns="0" numCol="1" anchor="ctr" anchorCtr="1" compatLnSpc="1">
            <a:prstTxWarp prst="textNoShape">
              <a:avLst/>
            </a:prstTxWarp>
            <a:noAutofit/>
          </a:bodyPr>
          <a:lstStyle>
            <a:lvl1pPr algn="ctr" eaLnBrk="1" hangingPunct="1">
              <a:defRPr kumimoji="0" sz="1400">
                <a:solidFill>
                  <a:srgbClr val="FFFFFF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defRPr>
            </a:lvl1pPr>
          </a:lstStyle>
          <a:p>
            <a:pPr>
              <a:defRPr/>
            </a:pPr>
            <a:fld id="{477A85AA-6901-49A4-8B15-B60C7FA19751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  <p:pic>
        <p:nvPicPr>
          <p:cNvPr id="1033" name="Picture 13" descr="PPT-2">
            <a:extLst>
              <a:ext uri="{FF2B5EF4-FFF2-40B4-BE49-F238E27FC236}">
                <a16:creationId xmlns:a16="http://schemas.microsoft.com/office/drawing/2014/main" id="{37EDA9CC-080B-1272-0277-96202D80AF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4">
            <a:extLst>
              <a:ext uri="{FF2B5EF4-FFF2-40B4-BE49-F238E27FC236}">
                <a16:creationId xmlns:a16="http://schemas.microsoft.com/office/drawing/2014/main" id="{EC591AF3-19AB-CD23-F56F-F2E37EC8638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5640" r:id="rId1"/>
    <p:sldLayoutId id="2147486564" r:id="rId2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panose="020F0502020204030204" pitchFamily="34" charset="0"/>
          <a:ea typeface="標楷體" panose="03000509000000000000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panose="020F0502020204030204" pitchFamily="34" charset="0"/>
          <a:ea typeface="標楷體" panose="03000509000000000000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panose="020F0502020204030204" pitchFamily="34" charset="0"/>
          <a:ea typeface="標楷體" panose="03000509000000000000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panose="020F0502020204030204" pitchFamily="34" charset="0"/>
          <a:ea typeface="標楷體" panose="03000509000000000000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9pPr>
    </p:titleStyle>
    <p:bodyStyle>
      <a:lvl1pPr marL="273050" indent="-273050" algn="l" rtl="0" eaLnBrk="0" fontAlgn="base" hangingPunct="0">
        <a:spcBef>
          <a:spcPts val="575"/>
        </a:spcBef>
        <a:spcAft>
          <a:spcPct val="0"/>
        </a:spcAft>
        <a:buClr>
          <a:schemeClr val="accent1"/>
        </a:buClr>
        <a:buSzPct val="85000"/>
        <a:buFont typeface="Wingdings 2" panose="05020102010507070707" pitchFamily="18" charset="2"/>
        <a:buChar char="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7688" indent="-228600" algn="l" rtl="0" eaLnBrk="0" fontAlgn="base" hangingPunct="0">
        <a:spcBef>
          <a:spcPts val="375"/>
        </a:spcBef>
        <a:spcAft>
          <a:spcPct val="0"/>
        </a:spcAft>
        <a:buClr>
          <a:schemeClr val="accent2"/>
        </a:buClr>
        <a:buSzPct val="85000"/>
        <a:buFont typeface="Wingdings 2" panose="05020102010507070707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325" indent="-228600" algn="l" rtl="0" eaLnBrk="0" fontAlgn="base" hangingPunct="0">
        <a:spcBef>
          <a:spcPts val="375"/>
        </a:spcBef>
        <a:spcAft>
          <a:spcPct val="0"/>
        </a:spcAft>
        <a:buClr>
          <a:srgbClr val="E6B1AB"/>
        </a:buClr>
        <a:buSzPct val="85000"/>
        <a:buFont typeface="Wingdings 2" panose="05020102010507070707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6963" indent="-228600" algn="l" rtl="0" eaLnBrk="0" fontAlgn="base" hangingPunct="0">
        <a:spcBef>
          <a:spcPts val="375"/>
        </a:spcBef>
        <a:spcAft>
          <a:spcPct val="0"/>
        </a:spcAft>
        <a:buClr>
          <a:srgbClr val="A28E6A"/>
        </a:buClr>
        <a:buSzPct val="80000"/>
        <a:buFont typeface="Wingdings 2" panose="05020102010507070707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0" fontAlgn="base" hangingPunct="0">
        <a:spcBef>
          <a:spcPts val="375"/>
        </a:spcBef>
        <a:spcAft>
          <a:spcPct val="0"/>
        </a:spcAft>
        <a:buClr>
          <a:srgbClr val="A28E6A"/>
        </a:buClr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>
            <a:extLst>
              <a:ext uri="{FF2B5EF4-FFF2-40B4-BE49-F238E27FC236}">
                <a16:creationId xmlns:a16="http://schemas.microsoft.com/office/drawing/2014/main" id="{973BE4E2-D419-379C-FF06-550F961007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8501" y="1785938"/>
            <a:ext cx="5707063" cy="1808162"/>
          </a:xfrm>
        </p:spPr>
        <p:txBody>
          <a:bodyPr/>
          <a:lstStyle/>
          <a:p>
            <a:pPr eaLnBrk="1" hangingPunct="1"/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爐管新人學習進度報告</a:t>
            </a:r>
          </a:p>
        </p:txBody>
      </p:sp>
      <p:sp>
        <p:nvSpPr>
          <p:cNvPr id="8195" name="TextBox 2">
            <a:extLst>
              <a:ext uri="{FF2B5EF4-FFF2-40B4-BE49-F238E27FC236}">
                <a16:creationId xmlns:a16="http://schemas.microsoft.com/office/drawing/2014/main" id="{0AA403FC-31D4-B034-8843-465897B928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24313" y="3929064"/>
            <a:ext cx="432276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800" dirty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2024.08.26</a:t>
            </a:r>
            <a:r>
              <a:rPr lang="zh-TW" altLang="en-US" sz="2800" dirty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en-US" altLang="zh-TW" sz="2800" dirty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~</a:t>
            </a:r>
            <a:r>
              <a:rPr lang="zh-TW" altLang="en-US" sz="2800" dirty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en-US" altLang="zh-TW" sz="2800" dirty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2024.09.06</a:t>
            </a:r>
            <a:endParaRPr lang="zh-TW" altLang="en-US" sz="2800" dirty="0">
              <a:solidFill>
                <a:schemeClr val="bg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933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頁尾版面配置區 1">
            <a:extLst>
              <a:ext uri="{FF2B5EF4-FFF2-40B4-BE49-F238E27FC236}">
                <a16:creationId xmlns:a16="http://schemas.microsoft.com/office/drawing/2014/main" id="{791D67AB-2001-9534-B862-96A791057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endParaRPr kumimoji="0" lang="en-US" altLang="zh-TW">
              <a:solidFill>
                <a:schemeClr val="tx2"/>
              </a:solidFill>
            </a:endParaRPr>
          </a:p>
        </p:txBody>
      </p:sp>
      <p:sp>
        <p:nvSpPr>
          <p:cNvPr id="17411" name="投影片編號版面配置區 2">
            <a:extLst>
              <a:ext uri="{FF2B5EF4-FFF2-40B4-BE49-F238E27FC236}">
                <a16:creationId xmlns:a16="http://schemas.microsoft.com/office/drawing/2014/main" id="{81896B92-D8B0-3140-3034-F191FDF44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289983" y="6172200"/>
            <a:ext cx="609600" cy="4572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fld id="{BCA622C3-334B-4272-8F48-12F2258CE83C}" type="slidenum">
              <a:rPr kumimoji="0" lang="zh-TW" altLang="en-US">
                <a:solidFill>
                  <a:srgbClr val="FFFFFF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rPr>
              <a:pPr/>
              <a:t>10</a:t>
            </a:fld>
            <a:endParaRPr kumimoji="0" lang="zh-TW" altLang="en-US" dirty="0">
              <a:solidFill>
                <a:srgbClr val="FFFFFF"/>
              </a:solidFill>
              <a:latin typeface="Franklin Gothic Book" panose="020B0503020102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17412" name="Picture 4">
            <a:extLst>
              <a:ext uri="{FF2B5EF4-FFF2-40B4-BE49-F238E27FC236}">
                <a16:creationId xmlns:a16="http://schemas.microsoft.com/office/drawing/2014/main" id="{9E394B3F-FE3E-7350-CEB8-16A677A011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501" y="431801"/>
            <a:ext cx="4244975" cy="566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3" name="Rectangle 5">
            <a:extLst>
              <a:ext uri="{FF2B5EF4-FFF2-40B4-BE49-F238E27FC236}">
                <a16:creationId xmlns:a16="http://schemas.microsoft.com/office/drawing/2014/main" id="{F63F5A87-A589-A5D3-36E3-F5650433A6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72263" y="549276"/>
            <a:ext cx="272891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(2)</a:t>
            </a:r>
            <a:r>
              <a:rPr lang="zh-TW" altLang="zh-TW" sz="2400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機台介紹</a:t>
            </a:r>
            <a:r>
              <a:rPr lang="en-US" altLang="zh-TW" sz="2400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(Back)</a:t>
            </a:r>
            <a:endParaRPr lang="zh-TW" altLang="zh-TW" sz="2400" b="1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77BE10A-5642-8AA5-E643-93AA19CF9F2F}"/>
              </a:ext>
            </a:extLst>
          </p:cNvPr>
          <p:cNvSpPr txBox="1">
            <a:spLocks/>
          </p:cNvSpPr>
          <p:nvPr/>
        </p:nvSpPr>
        <p:spPr>
          <a:xfrm>
            <a:off x="7032625" y="1160463"/>
            <a:ext cx="3168650" cy="2305050"/>
          </a:xfrm>
          <a:prstGeom prst="rect">
            <a:avLst/>
          </a:prstGeom>
        </p:spPr>
        <p:txBody>
          <a:bodyPr>
            <a:normAutofit/>
          </a:bodyPr>
          <a:lstStyle>
            <a:lvl1pPr marL="273050" indent="-273050" algn="l" rtl="0" eaLnBrk="0" fontAlgn="base" hangingPunct="0">
              <a:spcBef>
                <a:spcPts val="575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688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325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6963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eaLnBrk="1" fontAlgn="auto" hangingPunct="1">
              <a:spcBef>
                <a:spcPts val="580"/>
              </a:spcBef>
              <a:spcAft>
                <a:spcPts val="0"/>
              </a:spcAft>
              <a:buNone/>
              <a:defRPr/>
            </a:pPr>
            <a:r>
              <a:rPr lang="en-US" altLang="zh-TW" sz="1800" b="1" dirty="0">
                <a:solidFill>
                  <a:srgbClr val="FF0000"/>
                </a:solidFill>
                <a:latin typeface="+mj-ea"/>
                <a:ea typeface="+mj-ea"/>
                <a:cs typeface="Arial" charset="0"/>
              </a:rPr>
              <a:t>07.</a:t>
            </a:r>
            <a:r>
              <a:rPr lang="zh-TW" altLang="en-US" sz="1800" b="1" dirty="0">
                <a:solidFill>
                  <a:srgbClr val="FF0000"/>
                </a:solidFill>
                <a:latin typeface="+mj-ea"/>
                <a:ea typeface="+mj-ea"/>
                <a:cs typeface="Arial" charset="0"/>
              </a:rPr>
              <a:t> </a:t>
            </a:r>
            <a:r>
              <a:rPr lang="en-US" altLang="zh-TW" sz="1800" b="1" dirty="0">
                <a:latin typeface="微軟正黑體" pitchFamily="34" charset="-120"/>
                <a:ea typeface="微軟正黑體" pitchFamily="34" charset="-120"/>
                <a:cs typeface="Arial" charset="0"/>
              </a:rPr>
              <a:t>Cassette</a:t>
            </a:r>
            <a:r>
              <a:rPr lang="zh-TW" altLang="en-US" sz="1800" b="1" dirty="0">
                <a:latin typeface="微軟正黑體" pitchFamily="34" charset="-120"/>
                <a:ea typeface="微軟正黑體" pitchFamily="34" charset="-120"/>
                <a:cs typeface="Arial" charset="0"/>
              </a:rPr>
              <a:t> 放置區</a:t>
            </a:r>
            <a:endParaRPr lang="en-US" altLang="zh-TW" sz="1800" b="1" dirty="0">
              <a:latin typeface="+mj-ea"/>
              <a:ea typeface="+mj-ea"/>
              <a:cs typeface="Arial" charset="0"/>
            </a:endParaRPr>
          </a:p>
          <a:p>
            <a:pPr marL="514350" indent="-514350" eaLnBrk="1" fontAlgn="auto" hangingPunct="1">
              <a:spcBef>
                <a:spcPts val="580"/>
              </a:spcBef>
              <a:spcAft>
                <a:spcPts val="0"/>
              </a:spcAft>
              <a:buNone/>
              <a:defRPr/>
            </a:pPr>
            <a:r>
              <a:rPr lang="en-US" altLang="zh-TW" sz="1800" b="1" dirty="0">
                <a:solidFill>
                  <a:srgbClr val="FF0000"/>
                </a:solidFill>
                <a:latin typeface="+mj-ea"/>
                <a:ea typeface="+mj-ea"/>
                <a:cs typeface="Arial" charset="0"/>
              </a:rPr>
              <a:t>08.</a:t>
            </a:r>
            <a:r>
              <a:rPr lang="zh-TW" altLang="en-US" sz="1800" b="1" dirty="0">
                <a:solidFill>
                  <a:srgbClr val="FF0000"/>
                </a:solidFill>
                <a:latin typeface="+mj-ea"/>
                <a:ea typeface="+mj-ea"/>
                <a:cs typeface="Arial" charset="0"/>
              </a:rPr>
              <a:t> </a:t>
            </a:r>
            <a:r>
              <a:rPr lang="en-US" altLang="zh-TW" sz="1800" b="1" dirty="0">
                <a:latin typeface="+mj-ea"/>
                <a:ea typeface="+mj-ea"/>
                <a:cs typeface="Arial" charset="0"/>
              </a:rPr>
              <a:t>Boat </a:t>
            </a:r>
          </a:p>
          <a:p>
            <a:pPr marL="514350" indent="-514350" eaLnBrk="1" fontAlgn="auto" hangingPunct="1">
              <a:spcBef>
                <a:spcPts val="580"/>
              </a:spcBef>
              <a:spcAft>
                <a:spcPts val="0"/>
              </a:spcAft>
              <a:buNone/>
              <a:defRPr/>
            </a:pPr>
            <a:r>
              <a:rPr lang="en-US" altLang="zh-TW" sz="1800" b="1" dirty="0">
                <a:solidFill>
                  <a:srgbClr val="FF0000"/>
                </a:solidFill>
                <a:latin typeface="+mj-ea"/>
                <a:ea typeface="+mj-ea"/>
                <a:cs typeface="Arial" charset="0"/>
              </a:rPr>
              <a:t>09.</a:t>
            </a:r>
            <a:r>
              <a:rPr lang="zh-TW" altLang="en-US" sz="1800" b="1" dirty="0">
                <a:solidFill>
                  <a:srgbClr val="FF0000"/>
                </a:solidFill>
                <a:latin typeface="+mj-ea"/>
                <a:ea typeface="+mj-ea"/>
                <a:cs typeface="Arial" charset="0"/>
              </a:rPr>
              <a:t> </a:t>
            </a:r>
            <a:r>
              <a:rPr lang="en-US" altLang="zh-TW" sz="1800" b="1" dirty="0">
                <a:latin typeface="+mj-ea"/>
                <a:ea typeface="+mj-ea"/>
                <a:cs typeface="Arial" charset="0"/>
              </a:rPr>
              <a:t>Pedestal</a:t>
            </a:r>
          </a:p>
          <a:p>
            <a:pPr marL="514350" indent="-514350" eaLnBrk="1" fontAlgn="auto" hangingPunct="1">
              <a:spcBef>
                <a:spcPts val="580"/>
              </a:spcBef>
              <a:spcAft>
                <a:spcPts val="0"/>
              </a:spcAft>
              <a:buNone/>
              <a:defRPr/>
            </a:pPr>
            <a:r>
              <a:rPr lang="en-US" altLang="zh-TW" sz="1800" b="1" dirty="0">
                <a:solidFill>
                  <a:srgbClr val="FF0000"/>
                </a:solidFill>
                <a:latin typeface="+mj-ea"/>
                <a:ea typeface="+mj-ea"/>
                <a:cs typeface="Arial" charset="0"/>
              </a:rPr>
              <a:t>10.</a:t>
            </a:r>
            <a:r>
              <a:rPr lang="zh-TW" altLang="en-US" sz="1800" b="1" dirty="0">
                <a:solidFill>
                  <a:srgbClr val="FF0000"/>
                </a:solidFill>
                <a:latin typeface="+mj-ea"/>
                <a:ea typeface="+mj-ea"/>
                <a:cs typeface="Arial" charset="0"/>
              </a:rPr>
              <a:t> </a:t>
            </a:r>
            <a:r>
              <a:rPr lang="en-US" altLang="zh-TW" sz="1800" b="1" dirty="0">
                <a:latin typeface="+mj-ea"/>
                <a:cs typeface="Arial" charset="0"/>
              </a:rPr>
              <a:t>Pedestal</a:t>
            </a:r>
            <a:r>
              <a:rPr lang="zh-TW" altLang="en-US" sz="1800" b="1" dirty="0">
                <a:latin typeface="+mj-ea"/>
                <a:cs typeface="Arial" charset="0"/>
              </a:rPr>
              <a:t> </a:t>
            </a:r>
            <a:r>
              <a:rPr lang="en-US" altLang="zh-TW" sz="1800" b="1" dirty="0">
                <a:latin typeface="+mj-ea"/>
                <a:cs typeface="Arial" charset="0"/>
              </a:rPr>
              <a:t>Cover</a:t>
            </a:r>
          </a:p>
          <a:p>
            <a:pPr marL="514350" indent="-514350" eaLnBrk="1" fontAlgn="auto" hangingPunct="1">
              <a:spcBef>
                <a:spcPts val="580"/>
              </a:spcBef>
              <a:spcAft>
                <a:spcPts val="0"/>
              </a:spcAft>
              <a:buNone/>
              <a:defRPr/>
            </a:pPr>
            <a:r>
              <a:rPr lang="en-US" altLang="zh-TW" sz="1800" b="1" dirty="0">
                <a:solidFill>
                  <a:srgbClr val="FF0000"/>
                </a:solidFill>
                <a:latin typeface="+mj-ea"/>
                <a:cs typeface="Arial" charset="0"/>
              </a:rPr>
              <a:t>11. </a:t>
            </a:r>
            <a:r>
              <a:rPr lang="en-US" altLang="zh-TW" sz="1800" b="1" dirty="0">
                <a:latin typeface="+mj-ea"/>
                <a:cs typeface="Arial" charset="0"/>
              </a:rPr>
              <a:t>Handling</a:t>
            </a:r>
            <a:r>
              <a:rPr lang="zh-TW" altLang="en-US" sz="1800" b="1" dirty="0">
                <a:latin typeface="+mj-ea"/>
                <a:cs typeface="Arial" charset="0"/>
              </a:rPr>
              <a:t> </a:t>
            </a:r>
            <a:r>
              <a:rPr lang="en-US" altLang="zh-TW" sz="1800" b="1" dirty="0">
                <a:latin typeface="+mj-ea"/>
                <a:cs typeface="Arial" charset="0"/>
              </a:rPr>
              <a:t>Arm</a:t>
            </a:r>
          </a:p>
          <a:p>
            <a:pPr marL="514350" indent="-514350" eaLnBrk="1" fontAlgn="auto" hangingPunct="1">
              <a:spcBef>
                <a:spcPts val="580"/>
              </a:spcBef>
              <a:spcAft>
                <a:spcPts val="0"/>
              </a:spcAft>
              <a:buNone/>
              <a:defRPr/>
            </a:pPr>
            <a:r>
              <a:rPr lang="en-US" altLang="zh-TW" sz="1800" b="1" dirty="0">
                <a:solidFill>
                  <a:srgbClr val="FF0000"/>
                </a:solidFill>
                <a:latin typeface="+mj-ea"/>
                <a:cs typeface="Arial" charset="0"/>
              </a:rPr>
              <a:t>12. </a:t>
            </a:r>
            <a:r>
              <a:rPr lang="en-US" altLang="zh-TW" sz="1800" b="1" dirty="0">
                <a:latin typeface="+mj-ea"/>
                <a:cs typeface="Arial" charset="0"/>
              </a:rPr>
              <a:t>Boat Elevator</a:t>
            </a:r>
          </a:p>
        </p:txBody>
      </p:sp>
      <p:pic>
        <p:nvPicPr>
          <p:cNvPr id="17415" name="Picture 4">
            <a:extLst>
              <a:ext uri="{FF2B5EF4-FFF2-40B4-BE49-F238E27FC236}">
                <a16:creationId xmlns:a16="http://schemas.microsoft.com/office/drawing/2014/main" id="{03815BC8-6BE3-24A8-C725-AFBFF824C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876" y="4005263"/>
            <a:ext cx="2676525" cy="2087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416" name="文字方塊 8">
            <a:extLst>
              <a:ext uri="{FF2B5EF4-FFF2-40B4-BE49-F238E27FC236}">
                <a16:creationId xmlns:a16="http://schemas.microsoft.com/office/drawing/2014/main" id="{6C91E52E-9B93-AD94-5570-A299D6A84E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30651" y="793750"/>
            <a:ext cx="4603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1800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08</a:t>
            </a:r>
            <a:endParaRPr lang="zh-TW" altLang="en-US" sz="1800" b="1" i="1">
              <a:solidFill>
                <a:srgbClr val="FF0000"/>
              </a:solidFill>
              <a:latin typeface="Calibri" panose="020F050202020403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7417" name="文字方塊 9">
            <a:extLst>
              <a:ext uri="{FF2B5EF4-FFF2-40B4-BE49-F238E27FC236}">
                <a16:creationId xmlns:a16="http://schemas.microsoft.com/office/drawing/2014/main" id="{D80FEA37-E2E6-C39E-5C9B-9AC472DE15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0214" y="5157788"/>
            <a:ext cx="4603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1800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09</a:t>
            </a:r>
          </a:p>
        </p:txBody>
      </p:sp>
      <p:sp>
        <p:nvSpPr>
          <p:cNvPr id="17418" name="文字方塊 10">
            <a:extLst>
              <a:ext uri="{FF2B5EF4-FFF2-40B4-BE49-F238E27FC236}">
                <a16:creationId xmlns:a16="http://schemas.microsoft.com/office/drawing/2014/main" id="{F55CC10E-39C9-5A3E-EBEF-DB75C001E8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88389" y="5229225"/>
            <a:ext cx="4603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1800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10</a:t>
            </a:r>
            <a:endParaRPr lang="zh-TW" altLang="en-US" sz="1800" b="1" i="1">
              <a:solidFill>
                <a:srgbClr val="FF0000"/>
              </a:solidFill>
              <a:latin typeface="Calibri" panose="020F050202020403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7419" name="文字方塊 11">
            <a:extLst>
              <a:ext uri="{FF2B5EF4-FFF2-40B4-BE49-F238E27FC236}">
                <a16:creationId xmlns:a16="http://schemas.microsoft.com/office/drawing/2014/main" id="{ABE6D0E1-CDB1-6D5D-4F0B-DE7EAE1060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0464" y="3335339"/>
            <a:ext cx="4603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1800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11</a:t>
            </a:r>
            <a:endParaRPr lang="zh-TW" altLang="en-US" sz="1800" b="1" i="1">
              <a:solidFill>
                <a:srgbClr val="FF0000"/>
              </a:solidFill>
              <a:latin typeface="Calibri" panose="020F050202020403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7420" name="文字方塊 13">
            <a:extLst>
              <a:ext uri="{FF2B5EF4-FFF2-40B4-BE49-F238E27FC236}">
                <a16:creationId xmlns:a16="http://schemas.microsoft.com/office/drawing/2014/main" id="{3E23EC4A-CFDC-C298-D10B-F846827CEC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16776" y="5059364"/>
            <a:ext cx="4603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1800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11</a:t>
            </a:r>
            <a:endParaRPr lang="zh-TW" altLang="en-US" sz="1800" b="1" i="1">
              <a:solidFill>
                <a:srgbClr val="FF0000"/>
              </a:solidFill>
              <a:latin typeface="Calibri" panose="020F050202020403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7421" name="文字方塊 15">
            <a:extLst>
              <a:ext uri="{FF2B5EF4-FFF2-40B4-BE49-F238E27FC236}">
                <a16:creationId xmlns:a16="http://schemas.microsoft.com/office/drawing/2014/main" id="{22442825-DBC7-2316-F65F-D9FD692A95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61026" y="5632450"/>
            <a:ext cx="4603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1800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12</a:t>
            </a:r>
            <a:endParaRPr lang="zh-TW" altLang="en-US" sz="1800" b="1" i="1">
              <a:solidFill>
                <a:srgbClr val="FF0000"/>
              </a:solidFill>
              <a:latin typeface="Calibri" panose="020F050202020403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7422" name="文字方塊 16">
            <a:extLst>
              <a:ext uri="{FF2B5EF4-FFF2-40B4-BE49-F238E27FC236}">
                <a16:creationId xmlns:a16="http://schemas.microsoft.com/office/drawing/2014/main" id="{AB6608DA-A194-EF83-A29A-8BB3C81A68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35626" y="2060575"/>
            <a:ext cx="4603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1800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07</a:t>
            </a:r>
            <a:endParaRPr lang="zh-TW" altLang="en-US" sz="1800" b="1" i="1">
              <a:solidFill>
                <a:srgbClr val="FF0000"/>
              </a:solidFill>
              <a:latin typeface="Calibri" panose="020F050202020403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3" name="TextBox 8"/>
          <p:cNvSpPr txBox="1">
            <a:spLocks noChangeArrowheads="1"/>
          </p:cNvSpPr>
          <p:nvPr/>
        </p:nvSpPr>
        <p:spPr bwMode="auto">
          <a:xfrm>
            <a:off x="3296274" y="1812770"/>
            <a:ext cx="1439863" cy="3683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COLD TRAP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754" name="TextBox 9"/>
          <p:cNvSpPr txBox="1">
            <a:spLocks noChangeArrowheads="1"/>
          </p:cNvSpPr>
          <p:nvPr/>
        </p:nvSpPr>
        <p:spPr bwMode="auto">
          <a:xfrm>
            <a:off x="4878536" y="1833770"/>
            <a:ext cx="1727200" cy="36933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VAC PIPING 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755" name="TextBox 10"/>
          <p:cNvSpPr txBox="1">
            <a:spLocks noChangeArrowheads="1"/>
          </p:cNvSpPr>
          <p:nvPr/>
        </p:nvSpPr>
        <p:spPr bwMode="auto">
          <a:xfrm>
            <a:off x="1711586" y="4164079"/>
            <a:ext cx="1439862" cy="3683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MV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756" name="TextBox 11"/>
          <p:cNvSpPr txBox="1">
            <a:spLocks noChangeArrowheads="1"/>
          </p:cNvSpPr>
          <p:nvPr/>
        </p:nvSpPr>
        <p:spPr bwMode="auto">
          <a:xfrm>
            <a:off x="3963850" y="4172059"/>
            <a:ext cx="1655762" cy="36933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大砲管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+ APC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757" name="TextBox 12"/>
          <p:cNvSpPr txBox="1">
            <a:spLocks noChangeArrowheads="1"/>
          </p:cNvSpPr>
          <p:nvPr/>
        </p:nvSpPr>
        <p:spPr bwMode="auto">
          <a:xfrm>
            <a:off x="6213872" y="4172059"/>
            <a:ext cx="719138" cy="3683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APC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758" name="TextBox 13"/>
          <p:cNvSpPr txBox="1">
            <a:spLocks noChangeArrowheads="1"/>
          </p:cNvSpPr>
          <p:nvPr/>
        </p:nvSpPr>
        <p:spPr bwMode="auto">
          <a:xfrm>
            <a:off x="7745412" y="4152823"/>
            <a:ext cx="720725" cy="36988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MV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760" name="TextBox 15"/>
          <p:cNvSpPr txBox="1">
            <a:spLocks noChangeArrowheads="1"/>
          </p:cNvSpPr>
          <p:nvPr/>
        </p:nvSpPr>
        <p:spPr bwMode="auto">
          <a:xfrm>
            <a:off x="6748135" y="1833770"/>
            <a:ext cx="1439862" cy="3683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MANIFOLD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Text Box 2"/>
          <p:cNvSpPr txBox="1">
            <a:spLocks noChangeArrowheads="1"/>
          </p:cNvSpPr>
          <p:nvPr/>
        </p:nvSpPr>
        <p:spPr bwMode="auto">
          <a:xfrm>
            <a:off x="777387" y="621234"/>
            <a:ext cx="6152216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zh-TW" altLang="en-US" sz="4000" b="1" dirty="0">
                <a:solidFill>
                  <a:srgbClr val="002060"/>
                </a:solidFill>
                <a:latin typeface="微軟正黑體" pitchFamily="34" charset="-120"/>
                <a:ea typeface="微軟正黑體" pitchFamily="34" charset="-120"/>
              </a:rPr>
              <a:t>機台配件部位</a:t>
            </a:r>
            <a:endParaRPr lang="en-US" altLang="zh-TW" sz="4000" b="1" dirty="0">
              <a:solidFill>
                <a:srgbClr val="00206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302" y="2207667"/>
            <a:ext cx="7294085" cy="1895238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8882" y="4524399"/>
            <a:ext cx="7294085" cy="2038095"/>
          </a:xfrm>
          <a:prstGeom prst="rect">
            <a:avLst/>
          </a:prstGeom>
        </p:spPr>
      </p:pic>
      <p:pic>
        <p:nvPicPr>
          <p:cNvPr id="4" name="圖片 11">
            <a:extLst>
              <a:ext uri="{FF2B5EF4-FFF2-40B4-BE49-F238E27FC236}">
                <a16:creationId xmlns:a16="http://schemas.microsoft.com/office/drawing/2014/main" id="{A8ED8A82-E6A7-9AA1-053E-2BFEDE886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" t="26707" b="22971"/>
          <a:stretch>
            <a:fillRect/>
          </a:stretch>
        </p:blipFill>
        <p:spPr bwMode="auto">
          <a:xfrm>
            <a:off x="4320092" y="330485"/>
            <a:ext cx="3994153" cy="13392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圖片 3">
            <a:extLst>
              <a:ext uri="{FF2B5EF4-FFF2-40B4-BE49-F238E27FC236}">
                <a16:creationId xmlns:a16="http://schemas.microsoft.com/office/drawing/2014/main" id="{69E5D12D-FDA8-8E5C-217F-67F241D960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0410" y="1331019"/>
            <a:ext cx="2868109" cy="20156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圖片 10">
            <a:extLst>
              <a:ext uri="{FF2B5EF4-FFF2-40B4-BE49-F238E27FC236}">
                <a16:creationId xmlns:a16="http://schemas.microsoft.com/office/drawing/2014/main" id="{7C2A8741-496A-B33C-2C6F-40798DC9D1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2174" y="4172059"/>
            <a:ext cx="2896345" cy="2038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436443AC-2496-5B54-E271-3A89D2295F6F}"/>
              </a:ext>
            </a:extLst>
          </p:cNvPr>
          <p:cNvSpPr txBox="1">
            <a:spLocks/>
          </p:cNvSpPr>
          <p:nvPr/>
        </p:nvSpPr>
        <p:spPr bwMode="auto">
          <a:xfrm>
            <a:off x="9531670" y="3770586"/>
            <a:ext cx="1525587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547688" indent="-22860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822325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3pPr>
            <a:lvl4pPr marL="1096963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4pPr>
            <a:lvl5pPr marL="13716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5pPr>
            <a:lvl6pPr marL="1828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6pPr>
            <a:lvl7pPr marL="2286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7pPr>
            <a:lvl8pPr marL="2743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8pPr>
            <a:lvl9pPr marL="32004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9pPr>
          </a:lstStyle>
          <a:p>
            <a:pPr>
              <a:buFont typeface="Wingdings 2" panose="05020102010507070707" pitchFamily="18" charset="2"/>
              <a:buNone/>
            </a:pPr>
            <a:r>
              <a:rPr kumimoji="0"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Robot</a:t>
            </a:r>
            <a:r>
              <a:rPr kumimoji="0"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ASSY</a:t>
            </a:r>
            <a:endParaRPr kumimoji="0" lang="zh-TW" altLang="en-US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72F757B6-A1D9-3AD2-AF28-F9DFD1D8CB27}"/>
              </a:ext>
            </a:extLst>
          </p:cNvPr>
          <p:cNvSpPr txBox="1">
            <a:spLocks/>
          </p:cNvSpPr>
          <p:nvPr/>
        </p:nvSpPr>
        <p:spPr bwMode="auto">
          <a:xfrm>
            <a:off x="9938865" y="850997"/>
            <a:ext cx="711200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547688" indent="-22860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822325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3pPr>
            <a:lvl4pPr marL="1096963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4pPr>
            <a:lvl5pPr marL="13716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5pPr>
            <a:lvl6pPr marL="1828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6pPr>
            <a:lvl7pPr marL="2286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7pPr>
            <a:lvl8pPr marL="2743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8pPr>
            <a:lvl9pPr marL="32004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9pPr>
          </a:lstStyle>
          <a:p>
            <a:pPr>
              <a:buFont typeface="Wingdings 2" panose="05020102010507070707" pitchFamily="18" charset="2"/>
              <a:buNone/>
            </a:pPr>
            <a:r>
              <a:rPr kumimoji="0"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Tube</a:t>
            </a:r>
            <a:endParaRPr kumimoji="0" lang="zh-TW" altLang="en-US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11E53E91-9ACC-32D4-D0B6-8052AFD62F53}"/>
              </a:ext>
            </a:extLst>
          </p:cNvPr>
          <p:cNvSpPr txBox="1">
            <a:spLocks/>
          </p:cNvSpPr>
          <p:nvPr/>
        </p:nvSpPr>
        <p:spPr bwMode="auto">
          <a:xfrm>
            <a:off x="8296058" y="773087"/>
            <a:ext cx="709613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547688" indent="-22860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822325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3pPr>
            <a:lvl4pPr marL="1096963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4pPr>
            <a:lvl5pPr marL="13716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5pPr>
            <a:lvl6pPr marL="1828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6pPr>
            <a:lvl7pPr marL="2286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7pPr>
            <a:lvl8pPr marL="2743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8pPr>
            <a:lvl9pPr marL="32004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9pPr>
          </a:lstStyle>
          <a:p>
            <a:pPr>
              <a:buFont typeface="Wingdings 2" panose="05020102010507070707" pitchFamily="18" charset="2"/>
              <a:buNone/>
            </a:pPr>
            <a:r>
              <a:rPr kumimoji="0"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Boat</a:t>
            </a:r>
            <a:endParaRPr kumimoji="0" lang="zh-TW" altLang="en-US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投影片編號版面配置區 2">
            <a:extLst>
              <a:ext uri="{FF2B5EF4-FFF2-40B4-BE49-F238E27FC236}">
                <a16:creationId xmlns:a16="http://schemas.microsoft.com/office/drawing/2014/main" id="{805A5CFC-AC3D-6593-6802-36CA20C5A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289983" y="6172200"/>
            <a:ext cx="609600" cy="4572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fld id="{BCA622C3-334B-4272-8F48-12F2258CE83C}" type="slidenum">
              <a:rPr kumimoji="0" lang="zh-TW" altLang="en-US">
                <a:solidFill>
                  <a:srgbClr val="FFFFFF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rPr>
              <a:pPr/>
              <a:t>11</a:t>
            </a:fld>
            <a:endParaRPr kumimoji="0" lang="zh-TW" altLang="en-US" dirty="0">
              <a:solidFill>
                <a:srgbClr val="FFFFFF"/>
              </a:solidFill>
              <a:latin typeface="Franklin Gothic Book" panose="020B0503020102020204" pitchFamily="34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166646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58">
            <a:extLst>
              <a:ext uri="{FF2B5EF4-FFF2-40B4-BE49-F238E27FC236}">
                <a16:creationId xmlns:a16="http://schemas.microsoft.com/office/drawing/2014/main" id="{5C7C3B21-58DC-66CB-A5B7-039FA77BD7E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188" y="1209675"/>
            <a:ext cx="1909762" cy="3906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矩形 4">
            <a:extLst>
              <a:ext uri="{FF2B5EF4-FFF2-40B4-BE49-F238E27FC236}">
                <a16:creationId xmlns:a16="http://schemas.microsoft.com/office/drawing/2014/main" id="{E198980A-746F-83A1-ABEE-F25C7F16F2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75919" y="327234"/>
            <a:ext cx="41783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lvl="1" eaLnBrk="1" hangingPunct="1">
              <a:spcBef>
                <a:spcPct val="0"/>
              </a:spcBef>
              <a:buFontTx/>
              <a:buNone/>
            </a:pPr>
            <a:r>
              <a:rPr lang="zh-TW" altLang="en-US" sz="4000" b="1" dirty="0">
                <a:solidFill>
                  <a:srgbClr val="002060"/>
                </a:solidFill>
                <a:latin typeface="+mj-ea"/>
                <a:ea typeface="+mj-ea"/>
              </a:rPr>
              <a:t>機台做動簡介 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720B5B7A-0E23-99F5-9964-9B70D652757F}"/>
              </a:ext>
            </a:extLst>
          </p:cNvPr>
          <p:cNvSpPr/>
          <p:nvPr/>
        </p:nvSpPr>
        <p:spPr>
          <a:xfrm>
            <a:off x="4191000" y="3352800"/>
            <a:ext cx="287338" cy="4603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3446CCF6-1A1F-058A-64B2-E0F439658016}"/>
              </a:ext>
            </a:extLst>
          </p:cNvPr>
          <p:cNvSpPr/>
          <p:nvPr/>
        </p:nvSpPr>
        <p:spPr>
          <a:xfrm>
            <a:off x="4811714" y="3352800"/>
            <a:ext cx="287337" cy="4603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1820C82C-0CD5-7A43-42AF-F9E8D6179CE2}"/>
              </a:ext>
            </a:extLst>
          </p:cNvPr>
          <p:cNvSpPr/>
          <p:nvPr/>
        </p:nvSpPr>
        <p:spPr>
          <a:xfrm>
            <a:off x="4191000" y="3856039"/>
            <a:ext cx="287338" cy="460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3350E84A-4D32-72C7-4D68-C352667AE98A}"/>
              </a:ext>
            </a:extLst>
          </p:cNvPr>
          <p:cNvSpPr/>
          <p:nvPr/>
        </p:nvSpPr>
        <p:spPr>
          <a:xfrm>
            <a:off x="4811714" y="3856039"/>
            <a:ext cx="287337" cy="460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38C508E2-4206-2B06-187C-B30150110B4C}"/>
              </a:ext>
            </a:extLst>
          </p:cNvPr>
          <p:cNvSpPr/>
          <p:nvPr/>
        </p:nvSpPr>
        <p:spPr>
          <a:xfrm>
            <a:off x="4191000" y="4360864"/>
            <a:ext cx="287338" cy="460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22BAB5FF-B700-4509-7313-5CFB556BC68B}"/>
              </a:ext>
            </a:extLst>
          </p:cNvPr>
          <p:cNvSpPr/>
          <p:nvPr/>
        </p:nvSpPr>
        <p:spPr>
          <a:xfrm>
            <a:off x="4811714" y="4360864"/>
            <a:ext cx="287337" cy="460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/>
          </a:p>
        </p:txBody>
      </p:sp>
      <p:pic>
        <p:nvPicPr>
          <p:cNvPr id="3082" name="圖片 67">
            <a:extLst>
              <a:ext uri="{FF2B5EF4-FFF2-40B4-BE49-F238E27FC236}">
                <a16:creationId xmlns:a16="http://schemas.microsoft.com/office/drawing/2014/main" id="{9D3E4577-4094-8933-C253-189A4B312C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1" y="3794126"/>
            <a:ext cx="792163" cy="423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" name="矩形 50">
            <a:extLst>
              <a:ext uri="{FF2B5EF4-FFF2-40B4-BE49-F238E27FC236}">
                <a16:creationId xmlns:a16="http://schemas.microsoft.com/office/drawing/2014/main" id="{28530735-3C42-5C91-F567-36F330F4C5AF}"/>
              </a:ext>
            </a:extLst>
          </p:cNvPr>
          <p:cNvSpPr/>
          <p:nvPr/>
        </p:nvSpPr>
        <p:spPr>
          <a:xfrm>
            <a:off x="5219700" y="1330325"/>
            <a:ext cx="146050" cy="1949450"/>
          </a:xfrm>
          <a:prstGeom prst="rect">
            <a:avLst/>
          </a:prstGeom>
          <a:solidFill>
            <a:srgbClr val="0066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/>
          </a:p>
        </p:txBody>
      </p:sp>
      <p:cxnSp>
        <p:nvCxnSpPr>
          <p:cNvPr id="53" name="直線單箭頭接點 52">
            <a:extLst>
              <a:ext uri="{FF2B5EF4-FFF2-40B4-BE49-F238E27FC236}">
                <a16:creationId xmlns:a16="http://schemas.microsoft.com/office/drawing/2014/main" id="{3C8EAE01-DDE7-E906-E137-AF0CA3C9771D}"/>
              </a:ext>
            </a:extLst>
          </p:cNvPr>
          <p:cNvCxnSpPr/>
          <p:nvPr/>
        </p:nvCxnSpPr>
        <p:spPr>
          <a:xfrm>
            <a:off x="7051676" y="2938463"/>
            <a:ext cx="523875" cy="0"/>
          </a:xfrm>
          <a:prstGeom prst="straightConnector1">
            <a:avLst/>
          </a:prstGeom>
          <a:ln>
            <a:solidFill>
              <a:srgbClr val="00666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85" name="文字方塊 78">
            <a:extLst>
              <a:ext uri="{FF2B5EF4-FFF2-40B4-BE49-F238E27FC236}">
                <a16:creationId xmlns:a16="http://schemas.microsoft.com/office/drawing/2014/main" id="{B78B7632-5872-0E48-FA70-D2EF85C6CF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77138" y="2806701"/>
            <a:ext cx="1490662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1200" b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VACUUM PIPING</a:t>
            </a:r>
            <a:endParaRPr lang="zh-TW" altLang="en-US" sz="1200" b="1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cxnSp>
        <p:nvCxnSpPr>
          <p:cNvPr id="55" name="直線單箭頭接點 54">
            <a:extLst>
              <a:ext uri="{FF2B5EF4-FFF2-40B4-BE49-F238E27FC236}">
                <a16:creationId xmlns:a16="http://schemas.microsoft.com/office/drawing/2014/main" id="{42E26E67-F570-AB68-12B1-3D1BC87BC718}"/>
              </a:ext>
            </a:extLst>
          </p:cNvPr>
          <p:cNvCxnSpPr/>
          <p:nvPr/>
        </p:nvCxnSpPr>
        <p:spPr>
          <a:xfrm>
            <a:off x="6203950" y="2624138"/>
            <a:ext cx="1371600" cy="0"/>
          </a:xfrm>
          <a:prstGeom prst="straightConnector1">
            <a:avLst/>
          </a:prstGeom>
          <a:ln>
            <a:solidFill>
              <a:srgbClr val="00666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87" name="文字方塊 81">
            <a:extLst>
              <a:ext uri="{FF2B5EF4-FFF2-40B4-BE49-F238E27FC236}">
                <a16:creationId xmlns:a16="http://schemas.microsoft.com/office/drawing/2014/main" id="{EDB0D679-B493-6502-5EBE-3945A2D9FD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75551" y="2501901"/>
            <a:ext cx="7286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1200" b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TUBE</a:t>
            </a:r>
            <a:endParaRPr lang="zh-TW" altLang="en-US" sz="1200" b="1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cxnSp>
        <p:nvCxnSpPr>
          <p:cNvPr id="57" name="直線單箭頭接點 56">
            <a:extLst>
              <a:ext uri="{FF2B5EF4-FFF2-40B4-BE49-F238E27FC236}">
                <a16:creationId xmlns:a16="http://schemas.microsoft.com/office/drawing/2014/main" id="{FD06E20D-8BD6-C468-629F-3A274A79ACC6}"/>
              </a:ext>
            </a:extLst>
          </p:cNvPr>
          <p:cNvCxnSpPr/>
          <p:nvPr/>
        </p:nvCxnSpPr>
        <p:spPr>
          <a:xfrm flipH="1" flipV="1">
            <a:off x="5005388" y="2778125"/>
            <a:ext cx="893762" cy="381000"/>
          </a:xfrm>
          <a:prstGeom prst="straightConnector1">
            <a:avLst/>
          </a:prstGeom>
          <a:ln>
            <a:solidFill>
              <a:srgbClr val="00666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89" name="文字方塊 84">
            <a:extLst>
              <a:ext uri="{FF2B5EF4-FFF2-40B4-BE49-F238E27FC236}">
                <a16:creationId xmlns:a16="http://schemas.microsoft.com/office/drawing/2014/main" id="{5288515E-5F4C-6B03-4225-45C5B1F30F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1" y="2654301"/>
            <a:ext cx="10842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1200" b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MANIFOLD</a:t>
            </a:r>
            <a:endParaRPr lang="zh-TW" altLang="en-US" sz="1200" b="1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cxnSp>
        <p:nvCxnSpPr>
          <p:cNvPr id="59" name="直線單箭頭接點 58">
            <a:extLst>
              <a:ext uri="{FF2B5EF4-FFF2-40B4-BE49-F238E27FC236}">
                <a16:creationId xmlns:a16="http://schemas.microsoft.com/office/drawing/2014/main" id="{E5513751-0E6F-1D10-D28B-80945B3A689B}"/>
              </a:ext>
            </a:extLst>
          </p:cNvPr>
          <p:cNvCxnSpPr/>
          <p:nvPr/>
        </p:nvCxnSpPr>
        <p:spPr>
          <a:xfrm flipV="1">
            <a:off x="6210300" y="3124200"/>
            <a:ext cx="1365250" cy="0"/>
          </a:xfrm>
          <a:prstGeom prst="straightConnector1">
            <a:avLst/>
          </a:prstGeom>
          <a:ln>
            <a:solidFill>
              <a:srgbClr val="00666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91" name="文字方塊 87">
            <a:extLst>
              <a:ext uri="{FF2B5EF4-FFF2-40B4-BE49-F238E27FC236}">
                <a16:creationId xmlns:a16="http://schemas.microsoft.com/office/drawing/2014/main" id="{0E822D58-DC5F-7C0D-511B-5C5BC6B3C5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00950" y="3000376"/>
            <a:ext cx="10096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1200" b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SHUTTER</a:t>
            </a:r>
            <a:endParaRPr lang="zh-TW" altLang="en-US" sz="1200" b="1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cxnSp>
        <p:nvCxnSpPr>
          <p:cNvPr id="63" name="直線單箭頭接點 62">
            <a:extLst>
              <a:ext uri="{FF2B5EF4-FFF2-40B4-BE49-F238E27FC236}">
                <a16:creationId xmlns:a16="http://schemas.microsoft.com/office/drawing/2014/main" id="{7724658C-1B56-6853-B7A2-BA7DDE99014F}"/>
              </a:ext>
            </a:extLst>
          </p:cNvPr>
          <p:cNvCxnSpPr/>
          <p:nvPr/>
        </p:nvCxnSpPr>
        <p:spPr>
          <a:xfrm>
            <a:off x="6203951" y="4662488"/>
            <a:ext cx="1109663" cy="0"/>
          </a:xfrm>
          <a:prstGeom prst="straightConnector1">
            <a:avLst/>
          </a:prstGeom>
          <a:ln>
            <a:solidFill>
              <a:srgbClr val="00666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93" name="文字方塊 93">
            <a:extLst>
              <a:ext uri="{FF2B5EF4-FFF2-40B4-BE49-F238E27FC236}">
                <a16:creationId xmlns:a16="http://schemas.microsoft.com/office/drawing/2014/main" id="{C8FD5681-1200-9AE3-FC7B-3DC90BE624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78700" y="4524376"/>
            <a:ext cx="14541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1200" b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CAP &amp; </a:t>
            </a:r>
            <a:r>
              <a:rPr lang="zh-TW" altLang="en-US" sz="1200" b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保溫桶</a:t>
            </a:r>
          </a:p>
        </p:txBody>
      </p:sp>
      <p:cxnSp>
        <p:nvCxnSpPr>
          <p:cNvPr id="67" name="直線單箭頭接點 66">
            <a:extLst>
              <a:ext uri="{FF2B5EF4-FFF2-40B4-BE49-F238E27FC236}">
                <a16:creationId xmlns:a16="http://schemas.microsoft.com/office/drawing/2014/main" id="{53F4F045-A778-C6D8-D421-D1CE66840901}"/>
              </a:ext>
            </a:extLst>
          </p:cNvPr>
          <p:cNvCxnSpPr/>
          <p:nvPr/>
        </p:nvCxnSpPr>
        <p:spPr>
          <a:xfrm flipH="1">
            <a:off x="5638800" y="4556125"/>
            <a:ext cx="0" cy="331788"/>
          </a:xfrm>
          <a:prstGeom prst="straightConnector1">
            <a:avLst/>
          </a:prstGeom>
          <a:ln>
            <a:solidFill>
              <a:srgbClr val="00666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95" name="文字方塊 99">
            <a:extLst>
              <a:ext uri="{FF2B5EF4-FFF2-40B4-BE49-F238E27FC236}">
                <a16:creationId xmlns:a16="http://schemas.microsoft.com/office/drawing/2014/main" id="{938F3505-130B-D935-3EE3-E1E29614EB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0201" y="4829176"/>
            <a:ext cx="72072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1200" b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ARM</a:t>
            </a:r>
            <a:endParaRPr lang="zh-TW" altLang="en-US" sz="1200" b="1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cxnSp>
        <p:nvCxnSpPr>
          <p:cNvPr id="69" name="直線單箭頭接點 68">
            <a:extLst>
              <a:ext uri="{FF2B5EF4-FFF2-40B4-BE49-F238E27FC236}">
                <a16:creationId xmlns:a16="http://schemas.microsoft.com/office/drawing/2014/main" id="{3D031AFD-AD15-6F8E-DE93-7DBDA0F9B8CA}"/>
              </a:ext>
            </a:extLst>
          </p:cNvPr>
          <p:cNvCxnSpPr/>
          <p:nvPr/>
        </p:nvCxnSpPr>
        <p:spPr>
          <a:xfrm>
            <a:off x="4724400" y="4175125"/>
            <a:ext cx="0" cy="554038"/>
          </a:xfrm>
          <a:prstGeom prst="straightConnector1">
            <a:avLst/>
          </a:prstGeom>
          <a:ln>
            <a:solidFill>
              <a:srgbClr val="00666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97" name="文字方塊 102">
            <a:extLst>
              <a:ext uri="{FF2B5EF4-FFF2-40B4-BE49-F238E27FC236}">
                <a16:creationId xmlns:a16="http://schemas.microsoft.com/office/drawing/2014/main" id="{913A83F1-3E77-8201-715F-AC8C7C10EF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4801" y="4708526"/>
            <a:ext cx="123507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1200" b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ROBOT ASS.</a:t>
            </a:r>
            <a:endParaRPr lang="zh-TW" altLang="en-US" sz="1200" b="1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cxnSp>
        <p:nvCxnSpPr>
          <p:cNvPr id="74" name="直線接點 73">
            <a:extLst>
              <a:ext uri="{FF2B5EF4-FFF2-40B4-BE49-F238E27FC236}">
                <a16:creationId xmlns:a16="http://schemas.microsoft.com/office/drawing/2014/main" id="{8169394C-4CBE-3D69-DB63-64580FFA09D5}"/>
              </a:ext>
            </a:extLst>
          </p:cNvPr>
          <p:cNvCxnSpPr/>
          <p:nvPr/>
        </p:nvCxnSpPr>
        <p:spPr>
          <a:xfrm>
            <a:off x="6280150" y="1635125"/>
            <a:ext cx="0" cy="1379538"/>
          </a:xfrm>
          <a:prstGeom prst="line">
            <a:avLst/>
          </a:prstGeom>
          <a:ln>
            <a:solidFill>
              <a:srgbClr val="00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接點 70">
            <a:extLst>
              <a:ext uri="{FF2B5EF4-FFF2-40B4-BE49-F238E27FC236}">
                <a16:creationId xmlns:a16="http://schemas.microsoft.com/office/drawing/2014/main" id="{FB539CAA-CB05-B7F4-16EC-18B4E9C23202}"/>
              </a:ext>
            </a:extLst>
          </p:cNvPr>
          <p:cNvCxnSpPr/>
          <p:nvPr/>
        </p:nvCxnSpPr>
        <p:spPr>
          <a:xfrm>
            <a:off x="5899150" y="1635125"/>
            <a:ext cx="0" cy="1379538"/>
          </a:xfrm>
          <a:prstGeom prst="line">
            <a:avLst/>
          </a:prstGeom>
          <a:ln>
            <a:solidFill>
              <a:srgbClr val="00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圓角矩形 71">
            <a:extLst>
              <a:ext uri="{FF2B5EF4-FFF2-40B4-BE49-F238E27FC236}">
                <a16:creationId xmlns:a16="http://schemas.microsoft.com/office/drawing/2014/main" id="{39F5E5ED-4C43-BE6B-1A1F-414E17DA6D46}"/>
              </a:ext>
            </a:extLst>
          </p:cNvPr>
          <p:cNvSpPr/>
          <p:nvPr/>
        </p:nvSpPr>
        <p:spPr bwMode="auto">
          <a:xfrm>
            <a:off x="3048001" y="5292725"/>
            <a:ext cx="1617975" cy="591216"/>
          </a:xfrm>
          <a:prstGeom prst="roundRect">
            <a:avLst/>
          </a:prstGeom>
          <a:solidFill>
            <a:srgbClr val="FFC000"/>
          </a:solidFill>
          <a:ln>
            <a:headEnd type="none" w="med" len="med"/>
            <a:tailEnd type="none" w="med" len="med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36000" tIns="36000" rIns="36000" bIns="3600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algn="ctr" eaLnBrk="1" hangingPunct="1">
              <a:lnSpc>
                <a:spcPts val="1200"/>
              </a:lnSpc>
              <a:defRPr/>
            </a:pPr>
            <a:endParaRPr lang="en-US" altLang="zh-TW" sz="1400" b="1" dirty="0">
              <a:solidFill>
                <a:srgbClr val="C00000"/>
              </a:solidFill>
              <a:latin typeface="Times New Roman" pitchFamily="18" charset="0"/>
              <a:ea typeface="微軟正黑體" pitchFamily="34" charset="-120"/>
              <a:cs typeface="Times New Roman" pitchFamily="18" charset="0"/>
            </a:endParaRPr>
          </a:p>
          <a:p>
            <a:pPr algn="ctr" eaLnBrk="1" hangingPunct="1">
              <a:lnSpc>
                <a:spcPts val="1200"/>
              </a:lnSpc>
              <a:defRPr/>
            </a:pPr>
            <a:r>
              <a:rPr lang="en-US" altLang="zh-TW" sz="1400" b="1" dirty="0">
                <a:solidFill>
                  <a:srgbClr val="C00000"/>
                </a:solidFill>
                <a:latin typeface="Times New Roman" pitchFamily="18" charset="0"/>
                <a:ea typeface="微軟正黑體" pitchFamily="34" charset="-120"/>
                <a:cs typeface="Times New Roman" pitchFamily="18" charset="0"/>
              </a:rPr>
              <a:t>Wafer </a:t>
            </a:r>
            <a:r>
              <a:rPr lang="zh-TW" altLang="en-US" sz="1400" b="1" dirty="0">
                <a:solidFill>
                  <a:srgbClr val="C00000"/>
                </a:solidFill>
                <a:latin typeface="Times New Roman" pitchFamily="18" charset="0"/>
                <a:ea typeface="微軟正黑體" pitchFamily="34" charset="-120"/>
                <a:cs typeface="Times New Roman" pitchFamily="18" charset="0"/>
              </a:rPr>
              <a:t>傳送至 </a:t>
            </a:r>
            <a:r>
              <a:rPr lang="en-US" altLang="zh-TW" sz="1400" b="1" dirty="0">
                <a:solidFill>
                  <a:srgbClr val="C00000"/>
                </a:solidFill>
                <a:latin typeface="Times New Roman" pitchFamily="18" charset="0"/>
                <a:ea typeface="微軟正黑體" pitchFamily="34" charset="-120"/>
                <a:cs typeface="Times New Roman" pitchFamily="18" charset="0"/>
              </a:rPr>
              <a:t>Boat</a:t>
            </a:r>
          </a:p>
          <a:p>
            <a:pPr algn="ctr" eaLnBrk="1" hangingPunct="1">
              <a:lnSpc>
                <a:spcPts val="1200"/>
              </a:lnSpc>
              <a:defRPr/>
            </a:pPr>
            <a:endParaRPr lang="zh-TW" altLang="en-US" sz="1400" b="1" dirty="0">
              <a:solidFill>
                <a:srgbClr val="C00000"/>
              </a:solidFill>
              <a:latin typeface="Times New Roman" pitchFamily="18" charset="0"/>
              <a:ea typeface="微軟正黑體" pitchFamily="34" charset="-120"/>
              <a:cs typeface="Times New Roman" pitchFamily="18" charset="0"/>
            </a:endParaRPr>
          </a:p>
        </p:txBody>
      </p:sp>
      <p:sp>
        <p:nvSpPr>
          <p:cNvPr id="75" name="圓角矩形 74">
            <a:extLst>
              <a:ext uri="{FF2B5EF4-FFF2-40B4-BE49-F238E27FC236}">
                <a16:creationId xmlns:a16="http://schemas.microsoft.com/office/drawing/2014/main" id="{892CDB01-D5CE-24D0-B102-F4C10FB1A065}"/>
              </a:ext>
            </a:extLst>
          </p:cNvPr>
          <p:cNvSpPr/>
          <p:nvPr/>
        </p:nvSpPr>
        <p:spPr bwMode="auto">
          <a:xfrm>
            <a:off x="5005160" y="5292726"/>
            <a:ext cx="1776641" cy="60682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36000" tIns="36000" rIns="36000" bIns="3600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algn="ctr" eaLnBrk="1" hangingPunct="1">
              <a:lnSpc>
                <a:spcPts val="1200"/>
              </a:lnSpc>
              <a:defRPr/>
            </a:pPr>
            <a:endParaRPr lang="en-US" altLang="zh-TW" sz="1400" b="1" dirty="0">
              <a:solidFill>
                <a:srgbClr val="C00000"/>
              </a:solidFill>
              <a:latin typeface="Times New Roman" pitchFamily="18" charset="0"/>
              <a:ea typeface="微軟正黑體" pitchFamily="34" charset="-120"/>
              <a:cs typeface="Times New Roman" pitchFamily="18" charset="0"/>
            </a:endParaRPr>
          </a:p>
          <a:p>
            <a:pPr algn="ctr" eaLnBrk="1" hangingPunct="1">
              <a:lnSpc>
                <a:spcPts val="1200"/>
              </a:lnSpc>
              <a:defRPr/>
            </a:pPr>
            <a:r>
              <a:rPr lang="en-US" altLang="zh-TW" sz="1400" b="1" dirty="0">
                <a:solidFill>
                  <a:srgbClr val="C00000"/>
                </a:solidFill>
                <a:latin typeface="Times New Roman" pitchFamily="18" charset="0"/>
                <a:ea typeface="微軟正黑體" pitchFamily="34" charset="-120"/>
                <a:cs typeface="Times New Roman" pitchFamily="18" charset="0"/>
              </a:rPr>
              <a:t>Boat</a:t>
            </a:r>
            <a:r>
              <a:rPr lang="zh-TW" altLang="en-US" sz="1400" b="1" dirty="0">
                <a:solidFill>
                  <a:srgbClr val="C00000"/>
                </a:solidFill>
                <a:latin typeface="Times New Roman" pitchFamily="18" charset="0"/>
                <a:ea typeface="微軟正黑體" pitchFamily="34" charset="-120"/>
                <a:cs typeface="Times New Roman" pitchFamily="18" charset="0"/>
              </a:rPr>
              <a:t> 傳至保溫筒承接</a:t>
            </a:r>
            <a:endParaRPr lang="en-US" altLang="zh-TW" sz="1400" b="1" dirty="0">
              <a:solidFill>
                <a:srgbClr val="C00000"/>
              </a:solidFill>
              <a:latin typeface="Times New Roman" pitchFamily="18" charset="0"/>
              <a:ea typeface="微軟正黑體" pitchFamily="34" charset="-120"/>
              <a:cs typeface="Times New Roman" pitchFamily="18" charset="0"/>
            </a:endParaRPr>
          </a:p>
          <a:p>
            <a:pPr algn="ctr" eaLnBrk="1" hangingPunct="1">
              <a:lnSpc>
                <a:spcPts val="1200"/>
              </a:lnSpc>
              <a:defRPr/>
            </a:pPr>
            <a:endParaRPr lang="zh-TW" altLang="en-US" b="1" dirty="0">
              <a:solidFill>
                <a:srgbClr val="C00000"/>
              </a:solidFill>
            </a:endParaRPr>
          </a:p>
        </p:txBody>
      </p:sp>
      <p:sp>
        <p:nvSpPr>
          <p:cNvPr id="77" name="圓角矩形 76">
            <a:extLst>
              <a:ext uri="{FF2B5EF4-FFF2-40B4-BE49-F238E27FC236}">
                <a16:creationId xmlns:a16="http://schemas.microsoft.com/office/drawing/2014/main" id="{B058D5DB-4777-559E-40BC-A75C5EFF49EC}"/>
              </a:ext>
            </a:extLst>
          </p:cNvPr>
          <p:cNvSpPr/>
          <p:nvPr/>
        </p:nvSpPr>
        <p:spPr bwMode="auto">
          <a:xfrm>
            <a:off x="7103162" y="5292726"/>
            <a:ext cx="2269438" cy="606823"/>
          </a:xfrm>
          <a:prstGeom prst="roundRect">
            <a:avLst/>
          </a:prstGeom>
          <a:solidFill>
            <a:srgbClr val="FFFF00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36000" tIns="36000" rIns="36000" bIns="3600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algn="ctr" eaLnBrk="1" hangingPunct="1">
              <a:lnSpc>
                <a:spcPts val="1200"/>
              </a:lnSpc>
              <a:defRPr/>
            </a:pPr>
            <a:endParaRPr lang="en-US" altLang="zh-TW" sz="1400" b="1" dirty="0">
              <a:solidFill>
                <a:srgbClr val="C00000"/>
              </a:solidFill>
              <a:latin typeface="Times New Roman" pitchFamily="18" charset="0"/>
              <a:ea typeface="微軟正黑體" pitchFamily="34" charset="-120"/>
              <a:cs typeface="Times New Roman" pitchFamily="18" charset="0"/>
            </a:endParaRPr>
          </a:p>
          <a:p>
            <a:pPr algn="ctr" eaLnBrk="1" hangingPunct="1">
              <a:lnSpc>
                <a:spcPts val="1200"/>
              </a:lnSpc>
              <a:defRPr/>
            </a:pPr>
            <a:r>
              <a:rPr lang="en-US" altLang="zh-TW" sz="1400" b="1" dirty="0">
                <a:solidFill>
                  <a:srgbClr val="C00000"/>
                </a:solidFill>
                <a:latin typeface="Times New Roman" pitchFamily="18" charset="0"/>
                <a:ea typeface="微軟正黑體" pitchFamily="34" charset="-120"/>
                <a:cs typeface="Times New Roman" pitchFamily="18" charset="0"/>
              </a:rPr>
              <a:t>Boat / </a:t>
            </a:r>
            <a:r>
              <a:rPr lang="zh-TW" altLang="en-US" sz="1400" b="1" dirty="0">
                <a:solidFill>
                  <a:srgbClr val="C00000"/>
                </a:solidFill>
                <a:latin typeface="Times New Roman" pitchFamily="18" charset="0"/>
                <a:ea typeface="微軟正黑體" pitchFamily="34" charset="-120"/>
                <a:cs typeface="Times New Roman" pitchFamily="18" charset="0"/>
              </a:rPr>
              <a:t>保溫筒上升到爐管</a:t>
            </a:r>
            <a:endParaRPr lang="en-US" altLang="zh-TW" sz="1400" b="1" dirty="0">
              <a:solidFill>
                <a:srgbClr val="C00000"/>
              </a:solidFill>
              <a:latin typeface="Times New Roman" pitchFamily="18" charset="0"/>
              <a:ea typeface="微軟正黑體" pitchFamily="34" charset="-120"/>
              <a:cs typeface="Times New Roman" pitchFamily="18" charset="0"/>
            </a:endParaRPr>
          </a:p>
          <a:p>
            <a:pPr algn="ctr" eaLnBrk="1" hangingPunct="1">
              <a:lnSpc>
                <a:spcPts val="1200"/>
              </a:lnSpc>
              <a:defRPr/>
            </a:pPr>
            <a:endParaRPr lang="en-US" altLang="zh-TW" b="1" dirty="0">
              <a:solidFill>
                <a:srgbClr val="C00000"/>
              </a:solidFill>
            </a:endParaRPr>
          </a:p>
        </p:txBody>
      </p:sp>
      <p:sp>
        <p:nvSpPr>
          <p:cNvPr id="8234" name="向下箭號 22">
            <a:extLst>
              <a:ext uri="{FF2B5EF4-FFF2-40B4-BE49-F238E27FC236}">
                <a16:creationId xmlns:a16="http://schemas.microsoft.com/office/drawing/2014/main" id="{7B0E3DF7-6263-F5B5-EA82-1894B771B595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4566444" y="5324356"/>
            <a:ext cx="512762" cy="490776"/>
          </a:xfrm>
          <a:prstGeom prst="downArrow">
            <a:avLst>
              <a:gd name="adj1" fmla="val 50000"/>
              <a:gd name="adj2" fmla="val 49907"/>
            </a:avLst>
          </a:prstGeom>
          <a:solidFill>
            <a:schemeClr val="accent1">
              <a:lumMod val="25000"/>
            </a:schemeClr>
          </a:solidFill>
          <a:ln w="9525" algn="ctr">
            <a:solidFill>
              <a:srgbClr val="006666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endParaRPr lang="zh-TW" altLang="en-US"/>
          </a:p>
        </p:txBody>
      </p:sp>
      <p:sp>
        <p:nvSpPr>
          <p:cNvPr id="8235" name="向下箭號 22">
            <a:extLst>
              <a:ext uri="{FF2B5EF4-FFF2-40B4-BE49-F238E27FC236}">
                <a16:creationId xmlns:a16="http://schemas.microsoft.com/office/drawing/2014/main" id="{B972AA46-EDCE-1303-F926-BD999B04E20A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6700044" y="5324356"/>
            <a:ext cx="512762" cy="490776"/>
          </a:xfrm>
          <a:prstGeom prst="downArrow">
            <a:avLst>
              <a:gd name="adj1" fmla="val 50000"/>
              <a:gd name="adj2" fmla="val 49907"/>
            </a:avLst>
          </a:prstGeom>
          <a:solidFill>
            <a:schemeClr val="accent1">
              <a:lumMod val="25000"/>
            </a:schemeClr>
          </a:solidFill>
          <a:ln w="9525" algn="ctr">
            <a:solidFill>
              <a:srgbClr val="006666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endParaRPr lang="zh-TW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19FA6B-9032-45E2-3F54-D23705464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7538" y="632620"/>
            <a:ext cx="7717855" cy="1008062"/>
          </a:xfrm>
        </p:spPr>
        <p:txBody>
          <a:bodyPr/>
          <a:lstStyle/>
          <a:p>
            <a:pPr algn="ctr">
              <a:defRPr/>
            </a:pPr>
            <a:r>
              <a:rPr lang="zh-TW" altLang="en-US" sz="3200" b="1" dirty="0">
                <a:solidFill>
                  <a:srgbClr val="002060"/>
                </a:solidFill>
                <a:latin typeface="+mj-ea"/>
              </a:rPr>
              <a:t>爐管</a:t>
            </a:r>
            <a:r>
              <a:rPr lang="en-US" altLang="zh-TW" sz="3200" b="1" dirty="0">
                <a:solidFill>
                  <a:srgbClr val="002060"/>
                </a:solidFill>
                <a:latin typeface="+mj-ea"/>
              </a:rPr>
              <a:t>SPM</a:t>
            </a:r>
            <a:r>
              <a:rPr lang="zh-TW" altLang="en-US" sz="3200" b="1" dirty="0">
                <a:solidFill>
                  <a:srgbClr val="002060"/>
                </a:solidFill>
                <a:latin typeface="+mj-ea"/>
              </a:rPr>
              <a:t>程序簡單說明</a:t>
            </a:r>
            <a:br>
              <a:rPr lang="zh-TW" altLang="en-US" b="1" dirty="0">
                <a:solidFill>
                  <a:srgbClr val="002060"/>
                </a:solidFill>
                <a:latin typeface="+mj-ea"/>
              </a:rPr>
            </a:br>
            <a:endParaRPr lang="zh-TW" altLang="en-US" dirty="0"/>
          </a:p>
        </p:txBody>
      </p:sp>
      <p:sp>
        <p:nvSpPr>
          <p:cNvPr id="23555" name="投影片編號版面配置區 4">
            <a:extLst>
              <a:ext uri="{FF2B5EF4-FFF2-40B4-BE49-F238E27FC236}">
                <a16:creationId xmlns:a16="http://schemas.microsoft.com/office/drawing/2014/main" id="{C7C0753F-69BB-F42F-A311-77AAF3E7597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fld id="{1F432BE6-F1D3-4742-9FD8-7D4F0723A494}" type="slidenum">
              <a:rPr kumimoji="0" lang="zh-TW" altLang="en-US" smtClean="0">
                <a:solidFill>
                  <a:srgbClr val="FFFFFF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rPr>
              <a:pPr/>
              <a:t>13</a:t>
            </a:fld>
            <a:endParaRPr kumimoji="0" lang="zh-TW" altLang="en-US">
              <a:solidFill>
                <a:srgbClr val="FFFFFF"/>
              </a:solidFill>
              <a:latin typeface="Franklin Gothic Book" panose="020B05030201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3C34501-6467-5FEC-6E59-72FF1513F2E0}"/>
              </a:ext>
            </a:extLst>
          </p:cNvPr>
          <p:cNvSpPr txBox="1"/>
          <p:nvPr/>
        </p:nvSpPr>
        <p:spPr>
          <a:xfrm>
            <a:off x="1887539" y="1136651"/>
            <a:ext cx="8529637" cy="48625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SPM</a:t>
            </a:r>
            <a:r>
              <a: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steps is as follows</a:t>
            </a:r>
            <a:r>
              <a: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endPara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前置作業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(EX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：機台是否掛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PM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TW" dirty="0">
                <a:latin typeface="+mj-ea"/>
                <a:sym typeface="Wingdings" panose="05000000000000000000" pitchFamily="2" charset="2"/>
              </a:rPr>
              <a:t> </a:t>
            </a:r>
            <a:r>
              <a:rPr lang="zh-TW" altLang="en-US" dirty="0">
                <a:latin typeface="+mj-ea"/>
                <a:sym typeface="Wingdings" panose="05000000000000000000" pitchFamily="2" charset="2"/>
              </a:rPr>
              <a:t>調整</a:t>
            </a:r>
            <a:r>
              <a:rPr lang="en-US" altLang="zh-TW" dirty="0">
                <a:latin typeface="+mj-ea"/>
                <a:sym typeface="Wingdings" panose="05000000000000000000" pitchFamily="2" charset="2"/>
              </a:rPr>
              <a:t>heater temperature settings</a:t>
            </a:r>
            <a:r>
              <a:rPr lang="zh-TW" altLang="en-US" dirty="0">
                <a:latin typeface="+mj-ea"/>
                <a:sym typeface="Wingdings" panose="05000000000000000000" pitchFamily="2" charset="2"/>
              </a:rPr>
              <a:t>進行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降溫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(EX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TEOS)…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defRPr/>
            </a:pP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清潔與安裝作業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(EX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：更換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BOAT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PEDESTAL…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注意：記得寫上編號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(BOAT)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PEDESTAL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重量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調整作業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(EX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BOAT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承接和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的位置、刮管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defRPr/>
            </a:pP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確認傳送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(EX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FORK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是否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WAFER-A AND WAFER-B)</a:t>
            </a:r>
          </a:p>
          <a:p>
            <a:pPr>
              <a:defRPr/>
            </a:pP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將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 AND BOAT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升到爐管中，進行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PURGE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LK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RATE</a:t>
            </a:r>
          </a:p>
          <a:p>
            <a:pPr>
              <a:defRPr/>
            </a:pP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清潔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ROBOT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AREA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並且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VL800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是否在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REMOTE 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T-BWAL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是否在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頁面、水接頭、電源接頭是否接回並調回</a:t>
            </a:r>
            <a:r>
              <a:rPr lang="en-US" altLang="zh-TW" dirty="0">
                <a:latin typeface="+mj-ea"/>
                <a:sym typeface="Wingdings" panose="05000000000000000000" pitchFamily="2" charset="2"/>
              </a:rPr>
              <a:t>heater temperature settings</a:t>
            </a:r>
            <a:r>
              <a:rPr lang="zh-TW" altLang="en-US" dirty="0">
                <a:latin typeface="+mj-ea"/>
                <a:sym typeface="Wingdings" panose="05000000000000000000" pitchFamily="2" charset="2"/>
              </a:rPr>
              <a:t>進行升溫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(EX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TEOS)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內容版面配置區 6">
            <a:extLst>
              <a:ext uri="{FF2B5EF4-FFF2-40B4-BE49-F238E27FC236}">
                <a16:creationId xmlns:a16="http://schemas.microsoft.com/office/drawing/2014/main" id="{1A764DE0-ABE5-A3C4-A8EC-89D8AA2B8DCB}"/>
              </a:ext>
            </a:extLst>
          </p:cNvPr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514657620"/>
              </p:ext>
            </p:extLst>
          </p:nvPr>
        </p:nvGraphicFramePr>
        <p:xfrm>
          <a:off x="1838585" y="1677798"/>
          <a:ext cx="8514830" cy="43874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2966">
                  <a:extLst>
                    <a:ext uri="{9D8B030D-6E8A-4147-A177-3AD203B41FA5}">
                      <a16:colId xmlns:a16="http://schemas.microsoft.com/office/drawing/2014/main" val="3782401258"/>
                    </a:ext>
                  </a:extLst>
                </a:gridCol>
                <a:gridCol w="1702966">
                  <a:extLst>
                    <a:ext uri="{9D8B030D-6E8A-4147-A177-3AD203B41FA5}">
                      <a16:colId xmlns:a16="http://schemas.microsoft.com/office/drawing/2014/main" val="3599234691"/>
                    </a:ext>
                  </a:extLst>
                </a:gridCol>
                <a:gridCol w="1702966">
                  <a:extLst>
                    <a:ext uri="{9D8B030D-6E8A-4147-A177-3AD203B41FA5}">
                      <a16:colId xmlns:a16="http://schemas.microsoft.com/office/drawing/2014/main" val="128327342"/>
                    </a:ext>
                  </a:extLst>
                </a:gridCol>
                <a:gridCol w="1702966">
                  <a:extLst>
                    <a:ext uri="{9D8B030D-6E8A-4147-A177-3AD203B41FA5}">
                      <a16:colId xmlns:a16="http://schemas.microsoft.com/office/drawing/2014/main" val="2780403739"/>
                    </a:ext>
                  </a:extLst>
                </a:gridCol>
                <a:gridCol w="1702966">
                  <a:extLst>
                    <a:ext uri="{9D8B030D-6E8A-4147-A177-3AD203B41FA5}">
                      <a16:colId xmlns:a16="http://schemas.microsoft.com/office/drawing/2014/main" val="1367682689"/>
                    </a:ext>
                  </a:extLst>
                </a:gridCol>
              </a:tblGrid>
              <a:tr h="731241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algn="ctr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kern="1200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POLY</a:t>
                      </a:r>
                      <a:endParaRPr lang="en-US" sz="1800" kern="100" dirty="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algn="ctr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kern="120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TEOS</a:t>
                      </a:r>
                      <a:endParaRPr lang="en-US" sz="1800" kern="10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algn="ctr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kern="1200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NITRIDE</a:t>
                      </a:r>
                      <a:endParaRPr lang="en-US" sz="1800" kern="100" dirty="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228600" algn="ctr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kern="1200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(thin)</a:t>
                      </a:r>
                      <a:endParaRPr lang="en-US" sz="1800" kern="100" dirty="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algn="ctr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kern="1200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NITRIDE</a:t>
                      </a:r>
                      <a:endParaRPr lang="en-US" sz="1800" kern="100" dirty="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228600" algn="ctr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kern="1200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(normal)</a:t>
                      </a:r>
                      <a:endParaRPr lang="en-US" sz="1800" kern="100" dirty="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52527999"/>
                  </a:ext>
                </a:extLst>
              </a:tr>
              <a:tr h="731241">
                <a:tc>
                  <a:txBody>
                    <a:bodyPr/>
                    <a:lstStyle/>
                    <a:p>
                      <a:pPr marL="228600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b="1" kern="1200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Transfer</a:t>
                      </a:r>
                      <a:endParaRPr lang="en-US" sz="1600" kern="100" dirty="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algn="ctr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b="1" kern="120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V</a:t>
                      </a:r>
                      <a:endParaRPr lang="en-US" sz="1600" kern="10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algn="ctr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b="1" kern="120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V</a:t>
                      </a:r>
                      <a:endParaRPr lang="en-US" sz="1600" kern="10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algn="ctr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b="1" kern="1200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V</a:t>
                      </a:r>
                      <a:endParaRPr lang="en-US" sz="1600" kern="100" dirty="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algn="ctr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b="1" kern="1200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V</a:t>
                      </a:r>
                      <a:endParaRPr lang="en-US" sz="1600" kern="100" dirty="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26910050"/>
                  </a:ext>
                </a:extLst>
              </a:tr>
              <a:tr h="731241">
                <a:tc>
                  <a:txBody>
                    <a:bodyPr/>
                    <a:lstStyle/>
                    <a:p>
                      <a:pPr marL="228600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20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Boat</a:t>
                      </a:r>
                      <a:endParaRPr lang="en-US" sz="1600" kern="10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algn="ctr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V</a:t>
                      </a:r>
                      <a:endParaRPr lang="en-US" sz="1600" kern="100" dirty="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algn="ctr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20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V</a:t>
                      </a:r>
                      <a:endParaRPr lang="en-US" sz="1600" kern="10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algn="ctr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20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V</a:t>
                      </a:r>
                      <a:endParaRPr lang="en-US" sz="1600" kern="10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en-US" sz="1600" kern="100" dirty="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85725657"/>
                  </a:ext>
                </a:extLst>
              </a:tr>
              <a:tr h="731241">
                <a:tc>
                  <a:txBody>
                    <a:bodyPr/>
                    <a:lstStyle/>
                    <a:p>
                      <a:pPr marL="228600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20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Pedestal</a:t>
                      </a:r>
                      <a:endParaRPr lang="en-US" sz="1600" kern="10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en-US" sz="1600" kern="10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algn="ctr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V</a:t>
                      </a:r>
                      <a:endParaRPr lang="en-US" sz="1600" kern="100" dirty="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algn="ctr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V</a:t>
                      </a:r>
                      <a:endParaRPr lang="en-US" sz="1600" kern="100" dirty="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en-US" sz="1600" kern="100" dirty="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40478608"/>
                  </a:ext>
                </a:extLst>
              </a:tr>
              <a:tr h="731241">
                <a:tc>
                  <a:txBody>
                    <a:bodyPr/>
                    <a:lstStyle/>
                    <a:p>
                      <a:pPr marL="228600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20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Cold Trap</a:t>
                      </a:r>
                      <a:endParaRPr lang="en-US" sz="1600" kern="10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en-US" sz="1600" kern="100" dirty="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algn="ctr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20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V</a:t>
                      </a:r>
                      <a:endParaRPr lang="en-US" sz="1600" kern="10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algn="ctr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V</a:t>
                      </a:r>
                      <a:endParaRPr lang="en-US" sz="1600" kern="100" dirty="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algn="ctr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V</a:t>
                      </a:r>
                      <a:endParaRPr lang="en-US" sz="1600" kern="100" dirty="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12310638"/>
                  </a:ext>
                </a:extLst>
              </a:tr>
              <a:tr h="731241">
                <a:tc>
                  <a:txBody>
                    <a:bodyPr/>
                    <a:lstStyle/>
                    <a:p>
                      <a:pPr marL="228600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20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Vacuum Pipe</a:t>
                      </a:r>
                      <a:endParaRPr lang="en-US" sz="1600" kern="10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en-US" sz="1600" kern="10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algn="ctr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20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V</a:t>
                      </a:r>
                      <a:endParaRPr lang="en-US" sz="1600" kern="10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algn="ctr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20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V</a:t>
                      </a:r>
                      <a:endParaRPr lang="en-US" sz="1600" kern="10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algn="ctr" eaLnBrk="0" fontAlgn="base" hangingPunct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V</a:t>
                      </a:r>
                      <a:endParaRPr lang="en-US" sz="1600" kern="100" dirty="0">
                        <a:solidFill>
                          <a:srgbClr val="2E74B5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7677532"/>
                  </a:ext>
                </a:extLst>
              </a:tr>
            </a:tbl>
          </a:graphicData>
        </a:graphic>
      </p:graphicFrame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23001B9-6ECF-8DB2-FBEB-406A10924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BE79D95-22F8-A92F-67DE-B5AFC8DBD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89686-D657-4D1C-8F00-13410ADAFB5B}" type="slidenum">
              <a:rPr lang="zh-TW" altLang="en-US" smtClean="0"/>
              <a:pPr/>
              <a:t>14</a:t>
            </a:fld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FC2225A-0E53-6528-0154-970E6E59D5B9}"/>
              </a:ext>
            </a:extLst>
          </p:cNvPr>
          <p:cNvSpPr txBox="1"/>
          <p:nvPr/>
        </p:nvSpPr>
        <p:spPr bwMode="auto">
          <a:xfrm>
            <a:off x="1838585" y="679508"/>
            <a:ext cx="8514829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algn="ctr">
              <a:buFont typeface="Wingdings 2" panose="05020102010507070707" pitchFamily="18" charset="2"/>
              <a:buNone/>
            </a:pPr>
            <a:r>
              <a:rPr lang="zh-TW" altLang="en-US" sz="4400" b="1" dirty="0">
                <a:solidFill>
                  <a:srgbClr val="002060"/>
                </a:solidFill>
                <a:latin typeface="+mj-ea"/>
              </a:rPr>
              <a:t>爐管</a:t>
            </a:r>
            <a:r>
              <a:rPr lang="en-US" altLang="zh-TW" sz="4400" b="1" dirty="0">
                <a:solidFill>
                  <a:srgbClr val="002060"/>
                </a:solidFill>
                <a:latin typeface="+mj-ea"/>
              </a:rPr>
              <a:t>LP SPM</a:t>
            </a:r>
            <a:r>
              <a:rPr lang="zh-TW" sz="4400" dirty="0">
                <a:solidFill>
                  <a:srgbClr val="002060"/>
                </a:solidFill>
                <a:effectLst/>
                <a:latin typeface="微軟正黑體" panose="020B0604030504040204" pitchFamily="34" charset="-120"/>
                <a:cs typeface="Times New Roman" panose="02020603050405020304" pitchFamily="18" charset="0"/>
              </a:rPr>
              <a:t>項目</a:t>
            </a:r>
            <a:endParaRPr kumimoji="0" lang="en-US" sz="4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45594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頁尾版面配置區 1">
            <a:extLst>
              <a:ext uri="{FF2B5EF4-FFF2-40B4-BE49-F238E27FC236}">
                <a16:creationId xmlns:a16="http://schemas.microsoft.com/office/drawing/2014/main" id="{74233E09-11AD-86E1-CEEB-9327A3BBEBB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4114800" y="3055939"/>
            <a:ext cx="3962400" cy="746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 algn="ctr"/>
            <a:r>
              <a:rPr kumimoji="0" lang="en-US" altLang="zh-TW" sz="4800" b="1" dirty="0">
                <a:solidFill>
                  <a:schemeClr val="accent4"/>
                </a:solidFill>
                <a:latin typeface="Berlin Sans FB Demi" panose="020E0802020502020306" pitchFamily="34" charset="0"/>
              </a:rPr>
              <a:t>~Ending~</a:t>
            </a:r>
          </a:p>
        </p:txBody>
      </p:sp>
      <p:sp>
        <p:nvSpPr>
          <p:cNvPr id="24579" name="投影片編號版面配置區 2">
            <a:extLst>
              <a:ext uri="{FF2B5EF4-FFF2-40B4-BE49-F238E27FC236}">
                <a16:creationId xmlns:a16="http://schemas.microsoft.com/office/drawing/2014/main" id="{941BA09D-0468-E5AF-42C5-5B95A381D10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fld id="{EF569CDB-468C-4A72-B29E-58FC31A14B70}" type="slidenum">
              <a:rPr kumimoji="0" lang="zh-TW" altLang="en-US" smtClean="0">
                <a:solidFill>
                  <a:srgbClr val="FFFFFF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rPr>
              <a:pPr/>
              <a:t>15</a:t>
            </a:fld>
            <a:endParaRPr kumimoji="0" lang="zh-TW" altLang="en-US">
              <a:solidFill>
                <a:srgbClr val="FFFFFF"/>
              </a:solidFill>
              <a:latin typeface="Franklin Gothic Book" panose="020B0503020102020204" pitchFamily="34" charset="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標題 1">
            <a:extLst>
              <a:ext uri="{FF2B5EF4-FFF2-40B4-BE49-F238E27FC236}">
                <a16:creationId xmlns:a16="http://schemas.microsoft.com/office/drawing/2014/main" id="{2FEE92D0-4D5D-5396-1EE0-2AED1E8D2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報告內容</a:t>
            </a:r>
          </a:p>
        </p:txBody>
      </p:sp>
      <p:sp>
        <p:nvSpPr>
          <p:cNvPr id="10243" name="內容版面配置區 2">
            <a:extLst>
              <a:ext uri="{FF2B5EF4-FFF2-40B4-BE49-F238E27FC236}">
                <a16:creationId xmlns:a16="http://schemas.microsoft.com/office/drawing/2014/main" id="{4813D479-8C75-6C8A-D2D6-76560027E02C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defRPr/>
            </a:pPr>
            <a:r>
              <a:rPr lang="zh-TW" altLang="en-US" sz="2800" dirty="0">
                <a:latin typeface="+mj-ea"/>
                <a:ea typeface="+mj-ea"/>
              </a:rPr>
              <a:t>一、兩週內學習內容</a:t>
            </a:r>
            <a:endParaRPr lang="zh-TW" altLang="zh-TW" sz="2800" dirty="0">
              <a:latin typeface="+mj-ea"/>
              <a:ea typeface="+mj-ea"/>
            </a:endParaRPr>
          </a:p>
          <a:p>
            <a:pPr>
              <a:defRPr/>
            </a:pPr>
            <a:r>
              <a:rPr lang="zh-TW" altLang="en-US" sz="2800" dirty="0">
                <a:latin typeface="+mj-ea"/>
                <a:ea typeface="+mj-ea"/>
              </a:rPr>
              <a:t>二、</a:t>
            </a:r>
            <a:r>
              <a:rPr lang="en-US" altLang="zh-TW" sz="2800" dirty="0">
                <a:latin typeface="+mj-ea"/>
                <a:ea typeface="+mj-ea"/>
              </a:rPr>
              <a:t> FAB</a:t>
            </a:r>
            <a:r>
              <a:rPr lang="zh-TW" altLang="zh-TW" sz="2800" dirty="0">
                <a:latin typeface="+mj-ea"/>
                <a:ea typeface="+mj-ea"/>
              </a:rPr>
              <a:t>環境</a:t>
            </a:r>
            <a:r>
              <a:rPr lang="zh-TW" altLang="en-US" sz="2800" dirty="0">
                <a:latin typeface="+mj-ea"/>
                <a:ea typeface="+mj-ea"/>
              </a:rPr>
              <a:t> </a:t>
            </a:r>
            <a:r>
              <a:rPr lang="en-US" altLang="zh-TW" sz="2800" dirty="0">
                <a:latin typeface="+mj-ea"/>
                <a:ea typeface="+mj-ea"/>
              </a:rPr>
              <a:t>&amp;</a:t>
            </a:r>
            <a:r>
              <a:rPr lang="zh-TW" altLang="en-US" sz="2800" dirty="0">
                <a:latin typeface="+mj-ea"/>
                <a:ea typeface="+mj-ea"/>
              </a:rPr>
              <a:t> </a:t>
            </a:r>
            <a:r>
              <a:rPr lang="zh-TW" altLang="zh-TW" sz="2800" dirty="0">
                <a:latin typeface="+mj-ea"/>
                <a:ea typeface="+mj-ea"/>
              </a:rPr>
              <a:t>逃生路線</a:t>
            </a:r>
            <a:endParaRPr lang="en-US" altLang="zh-TW" sz="2800" dirty="0">
              <a:latin typeface="+mj-ea"/>
              <a:ea typeface="+mj-ea"/>
            </a:endParaRPr>
          </a:p>
          <a:p>
            <a:pPr>
              <a:defRPr/>
            </a:pPr>
            <a:r>
              <a:rPr lang="zh-TW" altLang="en-US" sz="2800" dirty="0">
                <a:latin typeface="+mj-ea"/>
                <a:ea typeface="+mj-ea"/>
              </a:rPr>
              <a:t>三、爐管機台配置</a:t>
            </a:r>
            <a:endParaRPr lang="en-US" altLang="zh-TW" sz="2800" dirty="0">
              <a:latin typeface="+mj-ea"/>
              <a:ea typeface="+mj-ea"/>
            </a:endParaRPr>
          </a:p>
          <a:p>
            <a:pPr>
              <a:defRPr/>
            </a:pPr>
            <a:r>
              <a:rPr lang="zh-TW" altLang="en-US" sz="2800" dirty="0">
                <a:latin typeface="+mj-ea"/>
                <a:ea typeface="+mj-ea"/>
              </a:rPr>
              <a:t>四、</a:t>
            </a:r>
            <a:r>
              <a:rPr lang="en-US" altLang="zh-TW" sz="2800" dirty="0">
                <a:latin typeface="+mj-ea"/>
                <a:ea typeface="+mj-ea"/>
              </a:rPr>
              <a:t>LP</a:t>
            </a:r>
            <a:r>
              <a:rPr lang="zh-TW" altLang="en-US" sz="2800" dirty="0">
                <a:latin typeface="+mj-ea"/>
                <a:ea typeface="+mj-ea"/>
              </a:rPr>
              <a:t> </a:t>
            </a:r>
            <a:r>
              <a:rPr lang="en-US" altLang="zh-TW" sz="2800" dirty="0">
                <a:latin typeface="+mj-ea"/>
                <a:ea typeface="+mj-ea"/>
              </a:rPr>
              <a:t>/ AP</a:t>
            </a:r>
            <a:r>
              <a:rPr lang="zh-TW" altLang="en-US" sz="2800" dirty="0">
                <a:latin typeface="+mj-ea"/>
                <a:ea typeface="+mj-ea"/>
              </a:rPr>
              <a:t>製程區別</a:t>
            </a:r>
            <a:endParaRPr lang="en-US" altLang="zh-TW" sz="2800" dirty="0">
              <a:latin typeface="+mj-ea"/>
              <a:ea typeface="+mj-ea"/>
            </a:endParaRPr>
          </a:p>
          <a:p>
            <a:pPr>
              <a:defRPr/>
            </a:pPr>
            <a:r>
              <a:rPr lang="zh-TW" altLang="en-US" sz="2800" dirty="0">
                <a:latin typeface="+mj-ea"/>
                <a:ea typeface="+mj-ea"/>
              </a:rPr>
              <a:t>五、機台主架構</a:t>
            </a:r>
            <a:endParaRPr lang="en-US" altLang="zh-TW" sz="2800" dirty="0">
              <a:latin typeface="+mj-ea"/>
              <a:ea typeface="+mj-ea"/>
            </a:endParaRPr>
          </a:p>
          <a:p>
            <a:pPr>
              <a:defRPr/>
            </a:pPr>
            <a:r>
              <a:rPr lang="zh-TW" altLang="en-US" sz="2800" dirty="0">
                <a:latin typeface="+mj-ea"/>
                <a:ea typeface="+mj-ea"/>
              </a:rPr>
              <a:t>六、爐管</a:t>
            </a:r>
            <a:r>
              <a:rPr lang="zh-TW" altLang="en-US" sz="2800" dirty="0">
                <a:latin typeface="+mj-ea"/>
                <a:ea typeface="+mj-ea"/>
                <a:cs typeface="Arial" panose="020B0604020202020204" pitchFamily="34" charset="0"/>
              </a:rPr>
              <a:t>機台簡介</a:t>
            </a:r>
            <a:endParaRPr lang="en-US" altLang="zh-TW" sz="2800" dirty="0">
              <a:latin typeface="+mj-ea"/>
              <a:ea typeface="+mj-ea"/>
            </a:endParaRPr>
          </a:p>
          <a:p>
            <a:pPr>
              <a:defRPr/>
            </a:pPr>
            <a:r>
              <a:rPr lang="zh-TW" altLang="en-US" sz="2800" dirty="0">
                <a:latin typeface="+mj-ea"/>
                <a:ea typeface="+mj-ea"/>
              </a:rPr>
              <a:t>七、機台配件部位</a:t>
            </a:r>
            <a:endParaRPr lang="en-US" altLang="zh-TW" sz="2800" dirty="0">
              <a:latin typeface="+mj-ea"/>
              <a:ea typeface="+mj-ea"/>
            </a:endParaRPr>
          </a:p>
          <a:p>
            <a:pPr>
              <a:defRPr/>
            </a:pPr>
            <a:r>
              <a:rPr lang="zh-TW" altLang="en-US" sz="2800" dirty="0">
                <a:latin typeface="+mj-ea"/>
                <a:ea typeface="+mj-ea"/>
                <a:cs typeface="Times New Roman" panose="02020603050405020304" pitchFamily="18" charset="0"/>
              </a:rPr>
              <a:t>八</a:t>
            </a:r>
            <a:r>
              <a:rPr lang="zh-TW" altLang="en-US" sz="2800" dirty="0">
                <a:latin typeface="+mj-ea"/>
                <a:ea typeface="+mj-ea"/>
              </a:rPr>
              <a:t>、機台做動簡介 </a:t>
            </a:r>
            <a:endParaRPr lang="en-US" altLang="zh-TW" sz="2800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zh-TW" altLang="en-US" sz="2800" dirty="0">
                <a:latin typeface="+mj-ea"/>
                <a:cs typeface="Arial" panose="020B0604020202020204" pitchFamily="34" charset="0"/>
              </a:rPr>
              <a:t>九、</a:t>
            </a:r>
            <a:r>
              <a:rPr lang="zh-TW" altLang="en-US" sz="2800" dirty="0">
                <a:latin typeface="+mj-ea"/>
              </a:rPr>
              <a:t>爐管</a:t>
            </a:r>
            <a:r>
              <a:rPr lang="en-US" altLang="zh-TW" sz="2800" dirty="0">
                <a:latin typeface="+mj-ea"/>
              </a:rPr>
              <a:t>SPM</a:t>
            </a:r>
            <a:r>
              <a:rPr lang="zh-TW" altLang="en-US" sz="2800" dirty="0">
                <a:latin typeface="+mj-ea"/>
              </a:rPr>
              <a:t>程序簡單說明</a:t>
            </a:r>
          </a:p>
          <a:p>
            <a:pPr>
              <a:defRPr/>
            </a:pPr>
            <a:endParaRPr lang="en-US" altLang="zh-TW" dirty="0">
              <a:latin typeface="+mj-ea"/>
              <a:ea typeface="+mj-ea"/>
            </a:endParaRPr>
          </a:p>
        </p:txBody>
      </p:sp>
      <p:sp>
        <p:nvSpPr>
          <p:cNvPr id="2" name="投影片編號版面配置區 2">
            <a:extLst>
              <a:ext uri="{FF2B5EF4-FFF2-40B4-BE49-F238E27FC236}">
                <a16:creationId xmlns:a16="http://schemas.microsoft.com/office/drawing/2014/main" id="{E9B7D680-B817-FD97-EE24-006B8B88AAD6}"/>
              </a:ext>
            </a:extLst>
          </p:cNvPr>
          <p:cNvSpPr txBox="1">
            <a:spLocks/>
          </p:cNvSpPr>
          <p:nvPr/>
        </p:nvSpPr>
        <p:spPr bwMode="auto">
          <a:xfrm>
            <a:off x="304800" y="6238875"/>
            <a:ext cx="609600" cy="457200"/>
          </a:xfrm>
          <a:prstGeom prst="ellipse">
            <a:avLst/>
          </a:prstGeom>
          <a:solidFill>
            <a:schemeClr val="accent1"/>
          </a:solidFill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none" lIns="0" tIns="0" rIns="0" bIns="0" numCol="1" anchor="ctr" anchorCtr="1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kumimoji="1" sz="14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1pPr>
            <a:lvl2pPr marL="742950" indent="-28575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2pPr>
            <a:lvl3pPr marL="1143000" indent="-228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3pPr>
            <a:lvl4pPr marL="1600200" indent="-228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4pPr>
            <a:lvl5pPr marL="2057400" indent="-228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9pPr>
          </a:lstStyle>
          <a:p>
            <a:r>
              <a:rPr kumimoji="0" lang="en-US" altLang="zh-TW" dirty="0">
                <a:solidFill>
                  <a:srgbClr val="FFFFFF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rPr>
              <a:t>4</a:t>
            </a:r>
            <a:endParaRPr kumimoji="0" lang="zh-TW" altLang="en-US" dirty="0">
              <a:solidFill>
                <a:srgbClr val="FFFFFF"/>
              </a:solidFill>
              <a:latin typeface="Franklin Gothic Book" panose="020B0503020102020204" pitchFamily="34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88466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85579E11-A642-473B-27CF-6B978DB9B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04258" y="6184900"/>
            <a:ext cx="609600" cy="457200"/>
          </a:xfrm>
        </p:spPr>
        <p:txBody>
          <a:bodyPr/>
          <a:lstStyle/>
          <a:p>
            <a:pPr>
              <a:defRPr/>
            </a:pPr>
            <a:fld id="{A991F85D-47E0-47FB-8D3F-5A0955AC54FB}" type="slidenum">
              <a:rPr lang="zh-TW" altLang="en-US" smtClean="0"/>
              <a:pPr>
                <a:defRPr/>
              </a:pPr>
              <a:t>3</a:t>
            </a:fld>
            <a:endParaRPr lang="zh-TW" altLang="en-US" dirty="0"/>
          </a:p>
        </p:txBody>
      </p:sp>
      <p:pic>
        <p:nvPicPr>
          <p:cNvPr id="4" name="圖片 3" descr="一張含有 文字, 螢幕擷取畫面, 鮮豔, 平行 的圖片&#10;&#10;自動產生的描述">
            <a:extLst>
              <a:ext uri="{FF2B5EF4-FFF2-40B4-BE49-F238E27FC236}">
                <a16:creationId xmlns:a16="http://schemas.microsoft.com/office/drawing/2014/main" id="{2577D0DB-B12A-AADF-7BF8-DCBA466D78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416" y="94784"/>
            <a:ext cx="6211167" cy="666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627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投影片編號版面配置區 2">
            <a:extLst>
              <a:ext uri="{FF2B5EF4-FFF2-40B4-BE49-F238E27FC236}">
                <a16:creationId xmlns:a16="http://schemas.microsoft.com/office/drawing/2014/main" id="{3F4C9F6C-26F0-5BB1-E009-01A973B02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fld id="{7DEE56B9-7A52-44E9-BA47-A11447FC79AA}" type="slidenum">
              <a:rPr kumimoji="0" lang="zh-TW" altLang="en-US" smtClean="0">
                <a:solidFill>
                  <a:srgbClr val="FFFFFF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rPr>
              <a:pPr/>
              <a:t>4</a:t>
            </a:fld>
            <a:endParaRPr kumimoji="0" lang="zh-TW" altLang="en-US" dirty="0">
              <a:solidFill>
                <a:srgbClr val="FFFFFF"/>
              </a:solidFill>
              <a:latin typeface="Franklin Gothic Book" panose="020B05030201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0304" name="TextBox 2">
            <a:extLst>
              <a:ext uri="{FF2B5EF4-FFF2-40B4-BE49-F238E27FC236}">
                <a16:creationId xmlns:a16="http://schemas.microsoft.com/office/drawing/2014/main" id="{4B45DB9C-8C79-DB98-423D-45DA79D5A2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501688" y="3929064"/>
            <a:ext cx="432276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8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2024.06.03</a:t>
            </a:r>
            <a:r>
              <a:rPr lang="zh-TW" altLang="en-US" sz="28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en-US" altLang="zh-TW" sz="28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~</a:t>
            </a:r>
            <a:r>
              <a:rPr lang="zh-TW" altLang="en-US" sz="28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en-US" altLang="zh-TW" sz="28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2024.06.14</a:t>
            </a:r>
            <a:endParaRPr lang="zh-TW" altLang="en-US" sz="2800">
              <a:solidFill>
                <a:schemeClr val="bg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AC4840B-C244-D3B5-A99D-692D4843859C}"/>
              </a:ext>
            </a:extLst>
          </p:cNvPr>
          <p:cNvSpPr txBox="1"/>
          <p:nvPr/>
        </p:nvSpPr>
        <p:spPr bwMode="auto">
          <a:xfrm>
            <a:off x="2188233" y="471724"/>
            <a:ext cx="7815531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algn="ctr">
              <a:buFont typeface="Wingdings 2" panose="05020102010507070707" pitchFamily="18" charset="2"/>
              <a:buNone/>
            </a:pPr>
            <a:r>
              <a:rPr kumimoji="0" lang="zh-TW" altLang="en-US" sz="4000" b="1" dirty="0">
                <a:latin typeface="+mj-ea"/>
                <a:ea typeface="+mj-ea"/>
              </a:rPr>
              <a:t>進度表</a:t>
            </a:r>
            <a:endParaRPr kumimoji="0" lang="en-US" sz="4000" b="1" dirty="0">
              <a:latin typeface="+mj-ea"/>
              <a:ea typeface="+mj-ea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D0794E7C-4C19-67EB-C198-C9B7DB9AA7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4330622"/>
              </p:ext>
            </p:extLst>
          </p:nvPr>
        </p:nvGraphicFramePr>
        <p:xfrm>
          <a:off x="828134" y="1283015"/>
          <a:ext cx="10535730" cy="48265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8160">
                  <a:extLst>
                    <a:ext uri="{9D8B030D-6E8A-4147-A177-3AD203B41FA5}">
                      <a16:colId xmlns:a16="http://schemas.microsoft.com/office/drawing/2014/main" val="499691193"/>
                    </a:ext>
                  </a:extLst>
                </a:gridCol>
                <a:gridCol w="3959525">
                  <a:extLst>
                    <a:ext uri="{9D8B030D-6E8A-4147-A177-3AD203B41FA5}">
                      <a16:colId xmlns:a16="http://schemas.microsoft.com/office/drawing/2014/main" val="2763126434"/>
                    </a:ext>
                  </a:extLst>
                </a:gridCol>
                <a:gridCol w="1984075">
                  <a:extLst>
                    <a:ext uri="{9D8B030D-6E8A-4147-A177-3AD203B41FA5}">
                      <a16:colId xmlns:a16="http://schemas.microsoft.com/office/drawing/2014/main" val="1514208284"/>
                    </a:ext>
                  </a:extLst>
                </a:gridCol>
                <a:gridCol w="2863970">
                  <a:extLst>
                    <a:ext uri="{9D8B030D-6E8A-4147-A177-3AD203B41FA5}">
                      <a16:colId xmlns:a16="http://schemas.microsoft.com/office/drawing/2014/main" val="3810114816"/>
                    </a:ext>
                  </a:extLst>
                </a:gridCol>
              </a:tblGrid>
              <a:tr h="509968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dirty="0"/>
                        <a:t>日期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dirty="0"/>
                        <a:t>課程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dirty="0"/>
                        <a:t>機台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dirty="0"/>
                        <a:t>內容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5326607"/>
                  </a:ext>
                </a:extLst>
              </a:tr>
              <a:tr h="413346">
                <a:tc>
                  <a:txBody>
                    <a:bodyPr/>
                    <a:lstStyle/>
                    <a:p>
                      <a:r>
                        <a:rPr lang="en-US" altLang="zh-TW" sz="1800" dirty="0"/>
                        <a:t>2024/8/26(</a:t>
                      </a:r>
                      <a:r>
                        <a:rPr lang="zh-TW" altLang="en-US" sz="1800" dirty="0"/>
                        <a:t>報到</a:t>
                      </a:r>
                      <a:r>
                        <a:rPr lang="en-US" altLang="zh-TW" sz="1800" dirty="0"/>
                        <a:t>)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/>
                        <a:t>雲端課程</a:t>
                      </a:r>
                      <a:r>
                        <a:rPr lang="en-US" altLang="zh-TW" sz="1800" dirty="0"/>
                        <a:t>-</a:t>
                      </a:r>
                      <a:r>
                        <a:rPr lang="zh-TW" altLang="en-US" sz="1800" dirty="0"/>
                        <a:t>新人講習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None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7426244"/>
                  </a:ext>
                </a:extLst>
              </a:tr>
              <a:tr h="4133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2024/8/27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dirty="0"/>
                        <a:t>雲端課程</a:t>
                      </a:r>
                      <a:r>
                        <a:rPr lang="en-US" altLang="zh-TW" sz="1800" dirty="0"/>
                        <a:t>-</a:t>
                      </a:r>
                      <a:r>
                        <a:rPr lang="zh-TW" altLang="en-US" sz="1800" dirty="0"/>
                        <a:t>工安基礎、</a:t>
                      </a:r>
                      <a:r>
                        <a:rPr lang="en-US" altLang="zh-TW" sz="1800" dirty="0"/>
                        <a:t>Fab</a:t>
                      </a:r>
                      <a:r>
                        <a:rPr lang="zh-TW" altLang="en-US" sz="1800" dirty="0"/>
                        <a:t>課程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None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149379"/>
                  </a:ext>
                </a:extLst>
              </a:tr>
              <a:tr h="4133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2024/8/28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LP-P6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SPM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3853667"/>
                  </a:ext>
                </a:extLst>
              </a:tr>
              <a:tr h="4133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2024/8/29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F19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QPM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1733930"/>
                  </a:ext>
                </a:extLst>
              </a:tr>
              <a:tr h="4284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2024/8/30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/>
                        <a:t>英福康 </a:t>
                      </a:r>
                      <a:r>
                        <a:rPr lang="en-US" sz="1800" dirty="0"/>
                        <a:t>INFICON</a:t>
                      </a:r>
                      <a:r>
                        <a:rPr lang="en-US" altLang="zh-TW" sz="1800" dirty="0"/>
                        <a:t>-</a:t>
                      </a:r>
                      <a:r>
                        <a:rPr lang="en-US" sz="1800" dirty="0"/>
                        <a:t> </a:t>
                      </a:r>
                      <a:r>
                        <a:rPr lang="zh-TW" altLang="en-US" sz="1800" dirty="0"/>
                        <a:t>高品質氦氣測漏儀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EM-4 EM-5 EM-6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WPM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091825"/>
                  </a:ext>
                </a:extLst>
              </a:tr>
              <a:tr h="4772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2024/9/02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LP-T3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3PM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9974424"/>
                  </a:ext>
                </a:extLst>
              </a:tr>
              <a:tr h="4772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2024/9/03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LP-N3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SPM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6029885"/>
                  </a:ext>
                </a:extLst>
              </a:tr>
              <a:tr h="38957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2024/9/04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WSIX-1A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BPM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531898"/>
                  </a:ext>
                </a:extLst>
              </a:tr>
              <a:tr h="4133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2024/9/05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/>
                        <a:t>基本統計學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LP-T2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SPM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916339"/>
                  </a:ext>
                </a:extLst>
              </a:tr>
              <a:tr h="4772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2024/9/06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/>
                        </a:rPr>
                        <a:t>  LP-T4  </a:t>
                      </a:r>
                      <a:endParaRPr 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/>
                        </a:rPr>
                        <a:t>SPM</a:t>
                      </a:r>
                      <a:endParaRPr lang="en-US" sz="18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93525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6676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DD8AFAC8-ACC7-5A27-D19F-9B8135C86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1280" y="6214765"/>
            <a:ext cx="609600" cy="457200"/>
          </a:xfrm>
        </p:spPr>
        <p:txBody>
          <a:bodyPr/>
          <a:lstStyle/>
          <a:p>
            <a:pPr>
              <a:defRPr/>
            </a:pPr>
            <a:fld id="{A991F85D-47E0-47FB-8D3F-5A0955AC54FB}" type="slidenum">
              <a:rPr lang="zh-TW" altLang="en-US" smtClean="0"/>
              <a:pPr>
                <a:defRPr/>
              </a:pPr>
              <a:t>5</a:t>
            </a:fld>
            <a:endParaRPr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F37A986-35A2-068A-C9FB-40B7F512E2FF}"/>
              </a:ext>
            </a:extLst>
          </p:cNvPr>
          <p:cNvSpPr txBox="1"/>
          <p:nvPr/>
        </p:nvSpPr>
        <p:spPr bwMode="auto">
          <a:xfrm>
            <a:off x="2584432" y="63742"/>
            <a:ext cx="665429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>
                <a:solidFill>
                  <a:srgbClr val="002060"/>
                </a:solidFill>
                <a:latin typeface="+mj-ea"/>
                <a:ea typeface="+mj-ea"/>
              </a:rPr>
              <a:t>FAB</a:t>
            </a:r>
            <a:r>
              <a:rPr lang="zh-TW" altLang="zh-TW" sz="4000" dirty="0">
                <a:solidFill>
                  <a:srgbClr val="002060"/>
                </a:solidFill>
                <a:latin typeface="+mj-ea"/>
                <a:ea typeface="+mj-ea"/>
              </a:rPr>
              <a:t>環境</a:t>
            </a:r>
            <a:r>
              <a:rPr lang="zh-TW" altLang="en-US" sz="4000" dirty="0">
                <a:solidFill>
                  <a:srgbClr val="002060"/>
                </a:solidFill>
                <a:latin typeface="+mj-ea"/>
                <a:ea typeface="+mj-ea"/>
              </a:rPr>
              <a:t> </a:t>
            </a:r>
            <a:r>
              <a:rPr lang="en-US" altLang="zh-TW" sz="4000" dirty="0">
                <a:solidFill>
                  <a:srgbClr val="002060"/>
                </a:solidFill>
                <a:latin typeface="+mj-ea"/>
                <a:ea typeface="+mj-ea"/>
              </a:rPr>
              <a:t>&amp;</a:t>
            </a:r>
            <a:r>
              <a:rPr lang="zh-TW" altLang="en-US" sz="4000" dirty="0">
                <a:solidFill>
                  <a:srgbClr val="002060"/>
                </a:solidFill>
                <a:latin typeface="+mj-ea"/>
                <a:ea typeface="+mj-ea"/>
              </a:rPr>
              <a:t> </a:t>
            </a:r>
            <a:r>
              <a:rPr lang="zh-TW" altLang="zh-TW" sz="4000" dirty="0">
                <a:solidFill>
                  <a:srgbClr val="002060"/>
                </a:solidFill>
                <a:latin typeface="+mj-ea"/>
                <a:ea typeface="+mj-ea"/>
              </a:rPr>
              <a:t>逃生路線</a:t>
            </a:r>
          </a:p>
        </p:txBody>
      </p:sp>
      <p:pic>
        <p:nvPicPr>
          <p:cNvPr id="30" name="圖片 29">
            <a:extLst>
              <a:ext uri="{FF2B5EF4-FFF2-40B4-BE49-F238E27FC236}">
                <a16:creationId xmlns:a16="http://schemas.microsoft.com/office/drawing/2014/main" id="{AB36F7F8-B780-4A09-9EAA-E7E6016DB6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533" y="771628"/>
            <a:ext cx="9891647" cy="5500937"/>
          </a:xfrm>
          <a:prstGeom prst="rect">
            <a:avLst/>
          </a:prstGeom>
        </p:spPr>
      </p:pic>
      <p:sp>
        <p:nvSpPr>
          <p:cNvPr id="31" name="箭號: 向右 30">
            <a:extLst>
              <a:ext uri="{FF2B5EF4-FFF2-40B4-BE49-F238E27FC236}">
                <a16:creationId xmlns:a16="http://schemas.microsoft.com/office/drawing/2014/main" id="{D6B8269B-249C-E533-F168-F071DAD55C03}"/>
              </a:ext>
            </a:extLst>
          </p:cNvPr>
          <p:cNvSpPr/>
          <p:nvPr/>
        </p:nvSpPr>
        <p:spPr>
          <a:xfrm rot="8449134">
            <a:off x="9662320" y="771746"/>
            <a:ext cx="305269" cy="21515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箭號: 向右 31">
            <a:extLst>
              <a:ext uri="{FF2B5EF4-FFF2-40B4-BE49-F238E27FC236}">
                <a16:creationId xmlns:a16="http://schemas.microsoft.com/office/drawing/2014/main" id="{62E17F0A-7F63-46BB-6142-D482FCEE6043}"/>
              </a:ext>
            </a:extLst>
          </p:cNvPr>
          <p:cNvSpPr/>
          <p:nvPr/>
        </p:nvSpPr>
        <p:spPr>
          <a:xfrm rot="12913657">
            <a:off x="10154338" y="4296429"/>
            <a:ext cx="305269" cy="21515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箭號: 向右 32">
            <a:extLst>
              <a:ext uri="{FF2B5EF4-FFF2-40B4-BE49-F238E27FC236}">
                <a16:creationId xmlns:a16="http://schemas.microsoft.com/office/drawing/2014/main" id="{5B14EC2F-3BC8-A701-AE92-4E2B5C31CBD0}"/>
              </a:ext>
            </a:extLst>
          </p:cNvPr>
          <p:cNvSpPr/>
          <p:nvPr/>
        </p:nvSpPr>
        <p:spPr>
          <a:xfrm rot="19576168">
            <a:off x="2092722" y="3321423"/>
            <a:ext cx="305269" cy="21515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箭號: 向右 33">
            <a:extLst>
              <a:ext uri="{FF2B5EF4-FFF2-40B4-BE49-F238E27FC236}">
                <a16:creationId xmlns:a16="http://schemas.microsoft.com/office/drawing/2014/main" id="{96F36740-B48D-2AE7-5902-CACD50148B86}"/>
              </a:ext>
            </a:extLst>
          </p:cNvPr>
          <p:cNvSpPr/>
          <p:nvPr/>
        </p:nvSpPr>
        <p:spPr>
          <a:xfrm rot="2527057">
            <a:off x="2094031" y="708599"/>
            <a:ext cx="305269" cy="21515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7F38C7E8-08A9-5310-956B-95A2FDC4EF80}"/>
              </a:ext>
            </a:extLst>
          </p:cNvPr>
          <p:cNvSpPr txBox="1"/>
          <p:nvPr/>
        </p:nvSpPr>
        <p:spPr bwMode="auto">
          <a:xfrm>
            <a:off x="2342346" y="6210300"/>
            <a:ext cx="740454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algn="ctr">
              <a:buFont typeface="Wingdings 2" panose="05020102010507070707" pitchFamily="18" charset="2"/>
              <a:buNone/>
            </a:pPr>
            <a:r>
              <a:rPr lang="zh-TW" altLang="en-US" sz="2400" b="1" dirty="0">
                <a:solidFill>
                  <a:srgbClr val="FF0000"/>
                </a:solidFill>
              </a:rPr>
              <a:t>箭頭所指的方向為通往</a:t>
            </a:r>
            <a:r>
              <a:rPr lang="en-US" altLang="zh-TW" sz="2400" b="1" dirty="0">
                <a:solidFill>
                  <a:srgbClr val="FF0000"/>
                </a:solidFill>
              </a:rPr>
              <a:t>FAB</a:t>
            </a:r>
            <a:r>
              <a:rPr lang="zh-TW" altLang="en-US" sz="2400" b="1" dirty="0">
                <a:solidFill>
                  <a:srgbClr val="FF0000"/>
                </a:solidFill>
              </a:rPr>
              <a:t> </a:t>
            </a:r>
            <a:r>
              <a:rPr lang="en-US" altLang="zh-TW" sz="2400" b="1" dirty="0">
                <a:solidFill>
                  <a:srgbClr val="FF0000"/>
                </a:solidFill>
              </a:rPr>
              <a:t>1F</a:t>
            </a:r>
            <a:r>
              <a:rPr lang="zh-TW" altLang="en-US" sz="2400" b="1" dirty="0">
                <a:solidFill>
                  <a:srgbClr val="FF0000"/>
                </a:solidFill>
              </a:rPr>
              <a:t> 的緊急逃生出口</a:t>
            </a:r>
            <a:endParaRPr kumimoji="0"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9667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DD8AFAC8-ACC7-5A27-D19F-9B8135C86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991F85D-47E0-47FB-8D3F-5A0955AC54FB}" type="slidenum">
              <a:rPr lang="zh-TW" altLang="en-US" smtClean="0"/>
              <a:pPr>
                <a:defRPr/>
              </a:pPr>
              <a:t>6</a:t>
            </a:fld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F37A986-35A2-068A-C9FB-40B7F512E2FF}"/>
              </a:ext>
            </a:extLst>
          </p:cNvPr>
          <p:cNvSpPr txBox="1"/>
          <p:nvPr/>
        </p:nvSpPr>
        <p:spPr bwMode="auto">
          <a:xfrm>
            <a:off x="2768847" y="17735"/>
            <a:ext cx="665429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kumimoji="0" lang="zh-TW" altLang="en-US" sz="4000" b="1" dirty="0">
                <a:solidFill>
                  <a:srgbClr val="002060"/>
                </a:solidFill>
                <a:latin typeface="微軟正黑體" pitchFamily="34" charset="-120"/>
              </a:rPr>
              <a:t>爐管機台配置圖</a:t>
            </a:r>
            <a:endParaRPr lang="zh-TW" altLang="zh-TW" sz="4000" dirty="0">
              <a:solidFill>
                <a:srgbClr val="002060"/>
              </a:solidFill>
              <a:latin typeface="+mj-ea"/>
              <a:ea typeface="+mj-ea"/>
            </a:endParaRPr>
          </a:p>
        </p:txBody>
      </p:sp>
      <p:pic>
        <p:nvPicPr>
          <p:cNvPr id="18" name="圖片 1">
            <a:extLst>
              <a:ext uri="{FF2B5EF4-FFF2-40B4-BE49-F238E27FC236}">
                <a16:creationId xmlns:a16="http://schemas.microsoft.com/office/drawing/2014/main" id="{C475F462-4561-F465-8631-B9B83B070C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4602" y="656609"/>
            <a:ext cx="8547652" cy="519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299C8AD0-F2F4-A66F-527D-A4753E342C6A}"/>
              </a:ext>
            </a:extLst>
          </p:cNvPr>
          <p:cNvSpPr txBox="1"/>
          <p:nvPr/>
        </p:nvSpPr>
        <p:spPr bwMode="auto">
          <a:xfrm>
            <a:off x="1534602" y="5702468"/>
            <a:ext cx="609398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algn="l">
              <a:buFont typeface="Wingdings 2" panose="05020102010507070707" pitchFamily="18" charset="2"/>
              <a:buNone/>
            </a:pPr>
            <a:r>
              <a:rPr lang="zh-TW" altLang="en-US" sz="2000" b="1" dirty="0">
                <a:ea typeface="+mj-ea"/>
              </a:rPr>
              <a:t>爐管生產機台依反應壓力分兩大類為 </a:t>
            </a:r>
            <a:r>
              <a:rPr lang="en-US" altLang="zh-TW" sz="2000" b="1" dirty="0">
                <a:ea typeface="+mj-ea"/>
              </a:rPr>
              <a:t>LP &amp; AP</a:t>
            </a:r>
            <a:r>
              <a:rPr lang="zh-TW" altLang="en-US" sz="2000" b="1" dirty="0">
                <a:ea typeface="+mj-ea"/>
              </a:rPr>
              <a:t>  </a:t>
            </a:r>
            <a:endParaRPr lang="en-US" altLang="zh-TW" sz="2000" b="1" dirty="0">
              <a:ea typeface="+mj-ea"/>
            </a:endParaRPr>
          </a:p>
          <a:p>
            <a:pPr algn="l">
              <a:buFont typeface="Wingdings 2" panose="05020102010507070707" pitchFamily="18" charset="2"/>
              <a:buNone/>
            </a:pPr>
            <a:r>
              <a:rPr lang="en-US" altLang="zh-TW" sz="2000" b="1" dirty="0" err="1">
                <a:ea typeface="+mj-ea"/>
              </a:rPr>
              <a:t>AP:Atmospheric</a:t>
            </a:r>
            <a:r>
              <a:rPr lang="en-US" altLang="zh-TW" sz="2000" b="1" dirty="0">
                <a:ea typeface="+mj-ea"/>
              </a:rPr>
              <a:t> Pressure</a:t>
            </a:r>
            <a:r>
              <a:rPr lang="zh-TW" altLang="en-US" sz="2000" b="1" dirty="0">
                <a:ea typeface="+mj-ea"/>
              </a:rPr>
              <a:t> 常壓</a:t>
            </a:r>
            <a:endParaRPr lang="en-US" altLang="zh-TW" sz="2000" b="1" dirty="0">
              <a:ea typeface="+mj-ea"/>
            </a:endParaRPr>
          </a:p>
          <a:p>
            <a:pPr algn="l">
              <a:buFont typeface="Wingdings 2" panose="05020102010507070707" pitchFamily="18" charset="2"/>
              <a:buNone/>
            </a:pPr>
            <a:r>
              <a:rPr lang="en-US" altLang="zh-TW" sz="2000" b="1" dirty="0" err="1">
                <a:ea typeface="+mj-ea"/>
              </a:rPr>
              <a:t>LP:Low</a:t>
            </a:r>
            <a:r>
              <a:rPr lang="en-US" altLang="zh-TW" sz="2000" b="1" dirty="0">
                <a:ea typeface="+mj-ea"/>
              </a:rPr>
              <a:t> Pressure</a:t>
            </a:r>
            <a:r>
              <a:rPr lang="zh-TW" altLang="en-US" sz="2000" b="1" dirty="0">
                <a:ea typeface="+mj-ea"/>
              </a:rPr>
              <a:t> 低壓</a:t>
            </a:r>
            <a:endParaRPr lang="en-US" altLang="zh-TW" sz="2000" b="1" dirty="0"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02308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資料庫圖表 1">
            <a:extLst>
              <a:ext uri="{FF2B5EF4-FFF2-40B4-BE49-F238E27FC236}">
                <a16:creationId xmlns:a16="http://schemas.microsoft.com/office/drawing/2014/main" id="{939ECC15-0BE5-1206-77B9-B83E00AF2F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33656477"/>
              </p:ext>
            </p:extLst>
          </p:nvPr>
        </p:nvGraphicFramePr>
        <p:xfrm>
          <a:off x="1898650" y="620688"/>
          <a:ext cx="4898486" cy="3600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資料庫圖表 4">
            <a:extLst>
              <a:ext uri="{FF2B5EF4-FFF2-40B4-BE49-F238E27FC236}">
                <a16:creationId xmlns:a16="http://schemas.microsoft.com/office/drawing/2014/main" id="{D48929C5-A047-FA4B-0163-F6997B4A088F}"/>
              </a:ext>
            </a:extLst>
          </p:cNvPr>
          <p:cNvGraphicFramePr/>
          <p:nvPr/>
        </p:nvGraphicFramePr>
        <p:xfrm>
          <a:off x="7037306" y="1124744"/>
          <a:ext cx="3312368" cy="51125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3" name="矩形: 圓角 2">
            <a:extLst>
              <a:ext uri="{FF2B5EF4-FFF2-40B4-BE49-F238E27FC236}">
                <a16:creationId xmlns:a16="http://schemas.microsoft.com/office/drawing/2014/main" id="{DE8EA813-F6BE-9283-180B-B2BC323928D7}"/>
              </a:ext>
            </a:extLst>
          </p:cNvPr>
          <p:cNvSpPr/>
          <p:nvPr/>
        </p:nvSpPr>
        <p:spPr>
          <a:xfrm>
            <a:off x="1843089" y="765175"/>
            <a:ext cx="5045075" cy="3240088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F49D11AC-D6F5-239A-E765-EA24EE58BBEC}"/>
              </a:ext>
            </a:extLst>
          </p:cNvPr>
          <p:cNvSpPr/>
          <p:nvPr/>
        </p:nvSpPr>
        <p:spPr>
          <a:xfrm>
            <a:off x="7037388" y="765176"/>
            <a:ext cx="3522662" cy="6048375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391" name="標題 1">
            <a:extLst>
              <a:ext uri="{FF2B5EF4-FFF2-40B4-BE49-F238E27FC236}">
                <a16:creationId xmlns:a16="http://schemas.microsoft.com/office/drawing/2014/main" id="{863C6D27-C252-DC15-CCD1-1278D133ED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98650" y="44449"/>
            <a:ext cx="7772400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547688" indent="-22860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822325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3pPr>
            <a:lvl4pPr marL="1096963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4pPr>
            <a:lvl5pPr marL="13716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5pPr>
            <a:lvl6pPr marL="1828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6pPr>
            <a:lvl7pPr marL="2286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7pPr>
            <a:lvl8pPr marL="2743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8pPr>
            <a:lvl9pPr marL="32004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40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LP</a:t>
            </a:r>
            <a:r>
              <a:rPr lang="zh-TW" altLang="en-US" sz="40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40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 AP</a:t>
            </a:r>
            <a:r>
              <a:rPr lang="zh-TW" altLang="en-US" sz="40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製程區別</a:t>
            </a:r>
          </a:p>
        </p:txBody>
      </p:sp>
      <p:sp>
        <p:nvSpPr>
          <p:cNvPr id="6" name="投影片編號版面配置區 2">
            <a:extLst>
              <a:ext uri="{FF2B5EF4-FFF2-40B4-BE49-F238E27FC236}">
                <a16:creationId xmlns:a16="http://schemas.microsoft.com/office/drawing/2014/main" id="{97EC354F-36BC-1E6D-5F80-D0CBBDFEE859}"/>
              </a:ext>
            </a:extLst>
          </p:cNvPr>
          <p:cNvSpPr txBox="1">
            <a:spLocks/>
          </p:cNvSpPr>
          <p:nvPr/>
        </p:nvSpPr>
        <p:spPr bwMode="auto">
          <a:xfrm>
            <a:off x="351366" y="6237312"/>
            <a:ext cx="609600" cy="457200"/>
          </a:xfrm>
          <a:prstGeom prst="ellipse">
            <a:avLst/>
          </a:prstGeom>
          <a:solidFill>
            <a:schemeClr val="accent1"/>
          </a:solidFill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none" lIns="0" tIns="0" rIns="0" bIns="0" numCol="1" anchor="ctr" anchorCtr="1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kumimoji="1" sz="14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1pPr>
            <a:lvl2pPr marL="742950" indent="-28575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2pPr>
            <a:lvl3pPr marL="1143000" indent="-228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3pPr>
            <a:lvl4pPr marL="1600200" indent="-228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4pPr>
            <a:lvl5pPr marL="2057400" indent="-228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9pPr>
          </a:lstStyle>
          <a:p>
            <a:r>
              <a:rPr kumimoji="0" lang="en-US" altLang="zh-TW" dirty="0">
                <a:solidFill>
                  <a:srgbClr val="FFFFFF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rPr>
              <a:t>7</a:t>
            </a:r>
            <a:endParaRPr kumimoji="0" lang="zh-TW" altLang="en-US" dirty="0">
              <a:solidFill>
                <a:srgbClr val="FFFFFF"/>
              </a:solidFill>
              <a:latin typeface="Franklin Gothic Book" panose="020B0503020102020204" pitchFamily="34" charset="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1951" y="115889"/>
            <a:ext cx="2601913" cy="706437"/>
          </a:xfrm>
        </p:spPr>
        <p:txBody>
          <a:bodyPr/>
          <a:lstStyle/>
          <a:p>
            <a:pPr>
              <a:defRPr/>
            </a:pPr>
            <a:r>
              <a:rPr lang="zh-TW" altLang="en-US" b="1" dirty="0">
                <a:solidFill>
                  <a:srgbClr val="002060"/>
                </a:solidFill>
                <a:latin typeface="微軟正黑體" pitchFamily="34" charset="-120"/>
              </a:rPr>
              <a:t>機台主體架構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1" y="1196976"/>
            <a:ext cx="8435975" cy="5184775"/>
          </a:xfrm>
        </p:spPr>
        <p:txBody>
          <a:bodyPr/>
          <a:lstStyle/>
          <a:p>
            <a:pPr>
              <a:buFont typeface="Arial" charset="0"/>
              <a:buChar char="•"/>
              <a:defRPr/>
            </a:pPr>
            <a:r>
              <a:rPr lang="en-US" altLang="zh-TW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</a:rPr>
              <a:t>MAIN  SYSTEM</a:t>
            </a:r>
          </a:p>
          <a:p>
            <a:pPr marL="0" indent="0">
              <a:buNone/>
              <a:defRPr/>
            </a:pPr>
            <a:r>
              <a:rPr lang="en-US" altLang="zh-TW" dirty="0">
                <a:latin typeface="微軟正黑體" pitchFamily="34" charset="-120"/>
                <a:ea typeface="微軟正黑體" pitchFamily="34" charset="-120"/>
              </a:rPr>
              <a:t>      AP</a:t>
            </a:r>
            <a:r>
              <a:rPr lang="zh-TW" altLang="en-US" dirty="0">
                <a:latin typeface="微軟正黑體" pitchFamily="34" charset="-120"/>
                <a:ea typeface="微軟正黑體" pitchFamily="34" charset="-120"/>
              </a:rPr>
              <a:t>管</a:t>
            </a:r>
            <a:r>
              <a:rPr lang="en-US" altLang="zh-TW" dirty="0">
                <a:latin typeface="微軟正黑體" pitchFamily="34" charset="-120"/>
                <a:ea typeface="微軟正黑體" pitchFamily="34" charset="-120"/>
              </a:rPr>
              <a:t>:</a:t>
            </a:r>
            <a:r>
              <a:rPr lang="zh-TW" altLang="en-US" dirty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M3100</a:t>
            </a:r>
            <a:r>
              <a:rPr lang="zh-TW" altLang="en-US" dirty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dirty="0">
                <a:latin typeface="微軟正黑體" pitchFamily="34" charset="-120"/>
                <a:ea typeface="微軟正黑體" pitchFamily="34" charset="-120"/>
              </a:rPr>
              <a:t> </a:t>
            </a:r>
          </a:p>
          <a:p>
            <a:pPr marL="0" indent="0">
              <a:buNone/>
              <a:defRPr/>
            </a:pPr>
            <a:r>
              <a:rPr lang="en-US" altLang="zh-TW" dirty="0">
                <a:latin typeface="微軟正黑體" pitchFamily="34" charset="-120"/>
              </a:rPr>
              <a:t>      </a:t>
            </a:r>
            <a:r>
              <a:rPr lang="en-US" altLang="zh-TW" dirty="0">
                <a:latin typeface="微軟正黑體" pitchFamily="34" charset="-120"/>
                <a:ea typeface="微軟正黑體" pitchFamily="34" charset="-120"/>
              </a:rPr>
              <a:t>LP</a:t>
            </a:r>
            <a:r>
              <a:rPr lang="zh-TW" altLang="en-US" dirty="0">
                <a:latin typeface="微軟正黑體" pitchFamily="34" charset="-120"/>
                <a:ea typeface="微軟正黑體" pitchFamily="34" charset="-120"/>
              </a:rPr>
              <a:t>管</a:t>
            </a:r>
            <a:r>
              <a:rPr lang="en-US" altLang="zh-TW" dirty="0">
                <a:latin typeface="微軟正黑體" pitchFamily="34" charset="-120"/>
                <a:ea typeface="微軟正黑體" pitchFamily="34" charset="-120"/>
              </a:rPr>
              <a:t>:</a:t>
            </a:r>
            <a:r>
              <a:rPr lang="zh-TW" altLang="en-US" dirty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M3200</a:t>
            </a:r>
          </a:p>
          <a:p>
            <a:pPr marL="0" indent="0">
              <a:buNone/>
              <a:defRPr/>
            </a:pPr>
            <a:endParaRPr lang="zh-TW" altLang="en-US" sz="800" dirty="0">
              <a:solidFill>
                <a:srgbClr val="C00000"/>
              </a:solidFill>
              <a:latin typeface="微軟正黑體" pitchFamily="34" charset="-120"/>
            </a:endParaRPr>
          </a:p>
          <a:p>
            <a:pPr>
              <a:buFont typeface="Arial" charset="0"/>
              <a:buChar char="•"/>
              <a:defRPr/>
            </a:pPr>
            <a:r>
              <a:rPr lang="en-US" altLang="zh-TW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</a:rPr>
              <a:t>THERMAL SYSTEM</a:t>
            </a:r>
          </a:p>
          <a:p>
            <a:pPr marL="0" indent="0">
              <a:buNone/>
              <a:defRPr/>
            </a:pPr>
            <a:r>
              <a:rPr lang="zh-TW" altLang="en-US" dirty="0">
                <a:latin typeface="微軟正黑體" pitchFamily="34" charset="-120"/>
                <a:ea typeface="微軟正黑體" pitchFamily="34" charset="-120"/>
              </a:rPr>
              <a:t>         </a:t>
            </a:r>
            <a:r>
              <a:rPr lang="en-US" altLang="zh-TW" dirty="0">
                <a:solidFill>
                  <a:srgbClr val="92D050"/>
                </a:solidFill>
                <a:latin typeface="微軟正黑體" pitchFamily="34" charset="-120"/>
                <a:ea typeface="微軟正黑體" pitchFamily="34" charset="-120"/>
              </a:rPr>
              <a:t>MODEL 120</a:t>
            </a:r>
            <a:endParaRPr lang="en-US" altLang="zh-TW" sz="800" dirty="0">
              <a:solidFill>
                <a:srgbClr val="92D050"/>
              </a:solidFill>
              <a:latin typeface="微軟正黑體" pitchFamily="34" charset="-120"/>
            </a:endParaRPr>
          </a:p>
          <a:p>
            <a:pPr marL="0" indent="0">
              <a:buNone/>
              <a:defRPr/>
            </a:pPr>
            <a:endParaRPr lang="zh-TW" altLang="en-US" sz="800" dirty="0">
              <a:latin typeface="微軟正黑體" pitchFamily="34" charset="-120"/>
            </a:endParaRPr>
          </a:p>
          <a:p>
            <a:pPr>
              <a:buFont typeface="Arial" charset="0"/>
              <a:buChar char="•"/>
              <a:defRPr/>
            </a:pPr>
            <a:r>
              <a:rPr lang="en-US" altLang="zh-TW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</a:rPr>
              <a:t>GAS SYSTEM</a:t>
            </a:r>
          </a:p>
          <a:p>
            <a:pPr marL="0" indent="0">
              <a:buNone/>
              <a:defRPr/>
            </a:pPr>
            <a:r>
              <a:rPr lang="en-US" altLang="zh-TW" dirty="0">
                <a:latin typeface="微軟正黑體" pitchFamily="34" charset="-120"/>
                <a:ea typeface="微軟正黑體" pitchFamily="34" charset="-120"/>
              </a:rPr>
              <a:t>         </a:t>
            </a:r>
            <a:r>
              <a:rPr lang="en-US" altLang="zh-TW" dirty="0">
                <a:solidFill>
                  <a:srgbClr val="00B050"/>
                </a:solidFill>
                <a:latin typeface="微軟正黑體" pitchFamily="34" charset="-120"/>
                <a:ea typeface="微軟正黑體" pitchFamily="34" charset="-120"/>
              </a:rPr>
              <a:t>MODEL 340</a:t>
            </a:r>
          </a:p>
          <a:p>
            <a:pPr marL="0" indent="0">
              <a:buNone/>
              <a:defRPr/>
            </a:pPr>
            <a:endParaRPr lang="en-US" altLang="zh-TW" sz="800" dirty="0">
              <a:solidFill>
                <a:srgbClr val="00B050"/>
              </a:solidFill>
              <a:latin typeface="微軟正黑體" pitchFamily="34" charset="-120"/>
            </a:endParaRPr>
          </a:p>
          <a:p>
            <a:pPr>
              <a:buFont typeface="Arial" charset="0"/>
              <a:buChar char="•"/>
              <a:defRPr/>
            </a:pPr>
            <a:r>
              <a:rPr lang="en-US" altLang="zh-TW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</a:rPr>
              <a:t>WAFER TRANSFER</a:t>
            </a:r>
          </a:p>
          <a:p>
            <a:pPr marL="0" indent="0">
              <a:buNone/>
              <a:defRPr/>
            </a:pPr>
            <a:r>
              <a:rPr lang="en-US" altLang="zh-TW" dirty="0">
                <a:solidFill>
                  <a:schemeClr val="tx2">
                    <a:lumMod val="60000"/>
                    <a:lumOff val="4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         </a:t>
            </a:r>
            <a:r>
              <a:rPr lang="zh-TW" alt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  </a:t>
            </a:r>
            <a:r>
              <a:rPr lang="en-US" altLang="zh-TW" dirty="0">
                <a:solidFill>
                  <a:schemeClr val="tx2">
                    <a:lumMod val="60000"/>
                    <a:lumOff val="4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T-BAWL</a:t>
            </a:r>
          </a:p>
          <a:p>
            <a:pPr marL="0" indent="0">
              <a:buNone/>
              <a:defRPr/>
            </a:pPr>
            <a:endParaRPr lang="en-US" altLang="zh-TW" sz="8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itchFamily="34" charset="-120"/>
            </a:endParaRPr>
          </a:p>
          <a:p>
            <a:pPr>
              <a:buFont typeface="Arial" charset="0"/>
              <a:buChar char="•"/>
              <a:defRPr/>
            </a:pPr>
            <a:r>
              <a:rPr lang="en-US" altLang="zh-TW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</a:rPr>
              <a:t> BOAT TRANSFER</a:t>
            </a:r>
          </a:p>
          <a:p>
            <a:pPr marL="0" indent="0">
              <a:buNone/>
              <a:defRPr/>
            </a:pPr>
            <a:r>
              <a:rPr lang="en-US" altLang="zh-TW" dirty="0">
                <a:latin typeface="微軟正黑體" pitchFamily="34" charset="-120"/>
                <a:ea typeface="微軟正黑體" pitchFamily="34" charset="-120"/>
              </a:rPr>
              <a:t>        </a:t>
            </a:r>
            <a:r>
              <a:rPr lang="zh-TW" altLang="en-US" dirty="0">
                <a:latin typeface="微軟正黑體" pitchFamily="34" charset="-120"/>
                <a:ea typeface="微軟正黑體" pitchFamily="34" charset="-120"/>
              </a:rPr>
              <a:t>  </a:t>
            </a:r>
            <a:r>
              <a:rPr lang="en-US" altLang="zh-TW" dirty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dirty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VL-800</a:t>
            </a:r>
            <a:r>
              <a:rPr lang="en-US" altLang="zh-TW" dirty="0">
                <a:latin typeface="微軟正黑體" pitchFamily="34" charset="-120"/>
                <a:ea typeface="微軟正黑體" pitchFamily="34" charset="-120"/>
              </a:rPr>
              <a:t> </a:t>
            </a:r>
            <a:endParaRPr lang="zh-TW" altLang="en-US" dirty="0">
              <a:latin typeface="微軟正黑體" pitchFamily="34" charset="-120"/>
              <a:ea typeface="微軟正黑體" pitchFamily="34" charset="-120"/>
            </a:endParaRPr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0746005"/>
              </p:ext>
            </p:extLst>
          </p:nvPr>
        </p:nvGraphicFramePr>
        <p:xfrm>
          <a:off x="5951984" y="548680"/>
          <a:ext cx="4320480" cy="5760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D99D14-CD59-0667-45BA-27C9850D72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7341" y="6080720"/>
            <a:ext cx="609600" cy="457200"/>
          </a:xfrm>
          <a:prstGeom prst="ellipse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1pPr>
            <a:lvl2pPr marL="742950" indent="-28575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2pPr>
            <a:lvl3pPr marL="1143000" indent="-228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3pPr>
            <a:lvl4pPr marL="1600200" indent="-228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4pPr>
            <a:lvl5pPr marL="2057400" indent="-228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9pPr>
          </a:lstStyle>
          <a:p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投影片編號版面配置區 2">
            <a:extLst>
              <a:ext uri="{FF2B5EF4-FFF2-40B4-BE49-F238E27FC236}">
                <a16:creationId xmlns:a16="http://schemas.microsoft.com/office/drawing/2014/main" id="{17A84CF6-1157-16A1-D5CF-C276FCF0E0FA}"/>
              </a:ext>
            </a:extLst>
          </p:cNvPr>
          <p:cNvSpPr txBox="1">
            <a:spLocks/>
          </p:cNvSpPr>
          <p:nvPr/>
        </p:nvSpPr>
        <p:spPr bwMode="auto">
          <a:xfrm>
            <a:off x="672629" y="4953000"/>
            <a:ext cx="609600" cy="457200"/>
          </a:xfrm>
          <a:prstGeom prst="ellipse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1pPr>
            <a:lvl2pPr marL="742950" indent="-28575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2pPr>
            <a:lvl3pPr marL="1143000" indent="-228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3pPr>
            <a:lvl4pPr marL="1600200" indent="-228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4pPr>
            <a:lvl5pPr marL="2057400" indent="-228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9pPr>
          </a:lstStyle>
          <a:p>
            <a:fld id="{BCA622C3-334B-4272-8F48-12F2258CE83C}" type="slidenum">
              <a:rPr kumimoji="0" lang="zh-TW" altLang="en-US" smtClean="0">
                <a:solidFill>
                  <a:srgbClr val="FFFFFF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rPr>
              <a:pPr/>
              <a:t>8</a:t>
            </a:fld>
            <a:endParaRPr kumimoji="0" lang="zh-TW" altLang="en-US" dirty="0">
              <a:solidFill>
                <a:srgbClr val="FFFFFF"/>
              </a:solidFill>
              <a:latin typeface="Franklin Gothic Book" panose="020B05030201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8" name="投影片編號版面配置區 2">
            <a:extLst>
              <a:ext uri="{FF2B5EF4-FFF2-40B4-BE49-F238E27FC236}">
                <a16:creationId xmlns:a16="http://schemas.microsoft.com/office/drawing/2014/main" id="{FE62676F-985D-73DD-EFDE-09FEB0B42BF1}"/>
              </a:ext>
            </a:extLst>
          </p:cNvPr>
          <p:cNvSpPr txBox="1">
            <a:spLocks/>
          </p:cNvSpPr>
          <p:nvPr/>
        </p:nvSpPr>
        <p:spPr bwMode="auto">
          <a:xfrm>
            <a:off x="244032" y="6265465"/>
            <a:ext cx="609600" cy="457200"/>
          </a:xfrm>
          <a:prstGeom prst="ellipse">
            <a:avLst/>
          </a:prstGeom>
          <a:solidFill>
            <a:srgbClr val="D34817"/>
          </a:solidFill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none" lIns="0" tIns="0" rIns="0" bIns="0" numCol="1" anchor="ctr" anchorCtr="1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kumimoji="1" sz="14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1pPr>
            <a:lvl2pPr marL="742950" indent="-28575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2pPr>
            <a:lvl3pPr marL="1143000" indent="-228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3pPr>
            <a:lvl4pPr marL="1600200" indent="-228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4pPr>
            <a:lvl5pPr marL="2057400" indent="-228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kumimoji="1" sz="1800" kern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Book" panose="020B0503020102020204" pitchFamily="34" charset="0"/>
                <a:ea typeface="微軟正黑體" panose="020B0604030504040204" pitchFamily="34" charset="-120"/>
                <a:cs typeface="+mn-cs"/>
              </a:rPr>
              <a:t>8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B0503020102020204" pitchFamily="34" charset="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3562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標題 1">
            <a:extLst>
              <a:ext uri="{FF2B5EF4-FFF2-40B4-BE49-F238E27FC236}">
                <a16:creationId xmlns:a16="http://schemas.microsoft.com/office/drawing/2014/main" id="{42982D3D-6409-3AF1-7E8C-BEAA58457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07952"/>
            <a:ext cx="10363200" cy="1143000"/>
          </a:xfrm>
        </p:spPr>
        <p:txBody>
          <a:bodyPr/>
          <a:lstStyle/>
          <a:p>
            <a:pPr algn="ctr"/>
            <a:r>
              <a:rPr lang="zh-TW" altLang="zh-TW" b="1" dirty="0">
                <a:solidFill>
                  <a:srgbClr val="002060"/>
                </a:solidFill>
                <a:latin typeface="微軟正黑體" panose="020B0604030504040204" pitchFamily="34" charset="-120"/>
                <a:cs typeface="Arial" panose="020B0604020202020204" pitchFamily="34" charset="0"/>
              </a:rPr>
              <a:t>爐管機台</a:t>
            </a:r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cs typeface="Arial" panose="020B0604020202020204" pitchFamily="34" charset="0"/>
              </a:rPr>
              <a:t>簡介</a:t>
            </a:r>
            <a:endParaRPr lang="zh-TW" altLang="en-US" dirty="0">
              <a:solidFill>
                <a:srgbClr val="002060"/>
              </a:solidFill>
            </a:endParaRPr>
          </a:p>
        </p:txBody>
      </p:sp>
      <p:sp>
        <p:nvSpPr>
          <p:cNvPr id="16387" name="頁尾版面配置區 3">
            <a:extLst>
              <a:ext uri="{FF2B5EF4-FFF2-40B4-BE49-F238E27FC236}">
                <a16:creationId xmlns:a16="http://schemas.microsoft.com/office/drawing/2014/main" id="{D05495A5-DF5A-16AD-9691-5A511AC02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endParaRPr kumimoji="0" lang="en-US" altLang="zh-TW">
              <a:solidFill>
                <a:schemeClr val="tx2"/>
              </a:solidFill>
            </a:endParaRPr>
          </a:p>
        </p:txBody>
      </p:sp>
      <p:sp>
        <p:nvSpPr>
          <p:cNvPr id="16388" name="投影片編號版面配置區 4">
            <a:extLst>
              <a:ext uri="{FF2B5EF4-FFF2-40B4-BE49-F238E27FC236}">
                <a16:creationId xmlns:a16="http://schemas.microsoft.com/office/drawing/2014/main" id="{82DE23AE-D06A-33E0-92A7-6F16EF588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289983" y="6172200"/>
            <a:ext cx="609600" cy="4572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fld id="{6A84B9ED-5AE4-4BC7-B265-B3831FFF44B5}" type="slidenum">
              <a:rPr kumimoji="0" lang="zh-TW" altLang="en-US">
                <a:solidFill>
                  <a:srgbClr val="FFFFFF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rPr>
              <a:pPr/>
              <a:t>9</a:t>
            </a:fld>
            <a:endParaRPr kumimoji="0" lang="zh-TW" altLang="en-US">
              <a:solidFill>
                <a:srgbClr val="FFFFFF"/>
              </a:solidFill>
              <a:latin typeface="Franklin Gothic Book" panose="020B0503020102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16389" name="Picture 2">
            <a:extLst>
              <a:ext uri="{FF2B5EF4-FFF2-40B4-BE49-F238E27FC236}">
                <a16:creationId xmlns:a16="http://schemas.microsoft.com/office/drawing/2014/main" id="{29727D68-A52A-A979-D057-DC5397967937}"/>
              </a:ext>
            </a:extLst>
          </p:cNvPr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198688" y="1408113"/>
            <a:ext cx="3681412" cy="4572000"/>
          </a:xfrm>
          <a:noFill/>
        </p:spPr>
      </p:pic>
      <p:sp>
        <p:nvSpPr>
          <p:cNvPr id="16390" name="矩形 6">
            <a:extLst>
              <a:ext uri="{FF2B5EF4-FFF2-40B4-BE49-F238E27FC236}">
                <a16:creationId xmlns:a16="http://schemas.microsoft.com/office/drawing/2014/main" id="{0CB2B5AD-B6E2-EA95-32B5-47ABC07F36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16726" y="2066926"/>
            <a:ext cx="3527425" cy="2493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514350" indent="-51435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ts val="575"/>
              </a:spcBef>
            </a:pPr>
            <a:r>
              <a:rPr lang="en-US" altLang="zh-TW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01.</a:t>
            </a:r>
            <a:r>
              <a:rPr lang="zh-TW" altLang="en-US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傳送機示意圖</a:t>
            </a:r>
            <a:endParaRPr lang="en-US" altLang="zh-TW" b="1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>
              <a:spcBef>
                <a:spcPts val="575"/>
              </a:spcBef>
            </a:pPr>
            <a:r>
              <a:rPr lang="en-US" altLang="zh-TW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02.</a:t>
            </a:r>
            <a:r>
              <a:rPr lang="zh-TW" altLang="en-US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製程氣體 </a:t>
            </a:r>
            <a:r>
              <a:rPr lang="en-US" altLang="zh-TW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Flow Chart</a:t>
            </a:r>
          </a:p>
          <a:p>
            <a:pPr>
              <a:spcBef>
                <a:spcPts val="575"/>
              </a:spcBef>
            </a:pPr>
            <a:r>
              <a:rPr lang="en-US" altLang="zh-TW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03.</a:t>
            </a:r>
            <a:r>
              <a:rPr lang="zh-TW" altLang="en-US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en-US" altLang="zh-TW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M3100/3200</a:t>
            </a:r>
            <a:r>
              <a: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控制</a:t>
            </a:r>
            <a:r>
              <a:rPr lang="en-US" altLang="zh-TW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/</a:t>
            </a:r>
            <a:r>
              <a: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顯示面板 </a:t>
            </a:r>
            <a:endParaRPr lang="en-US" altLang="zh-TW" b="1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>
              <a:spcBef>
                <a:spcPts val="575"/>
              </a:spcBef>
            </a:pPr>
            <a:r>
              <a:rPr lang="en-US" altLang="zh-TW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04.</a:t>
            </a:r>
            <a:r>
              <a:rPr lang="zh-TW" altLang="en-US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en-US" altLang="zh-TW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VL-800 </a:t>
            </a:r>
            <a:r>
              <a: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控制器</a:t>
            </a:r>
            <a:endParaRPr lang="en-US" altLang="zh-TW" b="1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>
              <a:spcBef>
                <a:spcPts val="575"/>
              </a:spcBef>
            </a:pPr>
            <a:r>
              <a:rPr lang="en-US" altLang="zh-TW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05.</a:t>
            </a:r>
            <a:r>
              <a:rPr lang="zh-TW" altLang="en-US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en-US" altLang="zh-TW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T-BAWL </a:t>
            </a:r>
            <a:r>
              <a: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控制器</a:t>
            </a:r>
            <a:endParaRPr lang="en-US" altLang="zh-TW" b="1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>
              <a:spcBef>
                <a:spcPts val="575"/>
              </a:spcBef>
            </a:pPr>
            <a:r>
              <a:rPr lang="en-US" altLang="zh-TW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06.</a:t>
            </a:r>
            <a:r>
              <a:rPr lang="zh-TW" altLang="en-US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上</a:t>
            </a:r>
            <a:r>
              <a:rPr lang="en-US" altLang="zh-TW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/</a:t>
            </a:r>
            <a:r>
              <a: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下貨區 </a:t>
            </a:r>
            <a:r>
              <a:rPr lang="en-US" altLang="zh-TW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Load/Unload</a:t>
            </a:r>
          </a:p>
          <a:p>
            <a:pPr>
              <a:spcBef>
                <a:spcPts val="575"/>
              </a:spcBef>
            </a:pPr>
            <a:r>
              <a:rPr lang="en-US" altLang="zh-TW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07.</a:t>
            </a:r>
            <a:r>
              <a:rPr lang="zh-TW" altLang="en-US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en-US" altLang="zh-TW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Cassette</a:t>
            </a:r>
            <a:r>
              <a: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放置區</a:t>
            </a:r>
            <a:endParaRPr lang="en-US" altLang="zh-TW" b="1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6391" name="矩形 4">
            <a:extLst>
              <a:ext uri="{FF2B5EF4-FFF2-40B4-BE49-F238E27FC236}">
                <a16:creationId xmlns:a16="http://schemas.microsoft.com/office/drawing/2014/main" id="{88929561-85BF-9C14-4E2A-D4AFA7A1A7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56364" y="1417638"/>
            <a:ext cx="289718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(1)</a:t>
            </a:r>
            <a:r>
              <a:rPr lang="zh-TW" altLang="en-US" sz="2400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機台介紹</a:t>
            </a:r>
            <a:r>
              <a:rPr lang="en-US" altLang="zh-TW" sz="2400" b="1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(Front)</a:t>
            </a:r>
            <a:endParaRPr lang="zh-TW" altLang="zh-TW" sz="2400" b="1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6392" name="文字方塊 7">
            <a:extLst>
              <a:ext uri="{FF2B5EF4-FFF2-40B4-BE49-F238E27FC236}">
                <a16:creationId xmlns:a16="http://schemas.microsoft.com/office/drawing/2014/main" id="{CCB5F1E4-A681-3C73-C6D9-9AF37A20CE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1089" y="1506538"/>
            <a:ext cx="4603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1800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01</a:t>
            </a:r>
            <a:endParaRPr lang="zh-TW" altLang="en-US" sz="1800" b="1" i="1">
              <a:solidFill>
                <a:srgbClr val="FF0000"/>
              </a:solidFill>
              <a:latin typeface="Calibri" panose="020F050202020403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6393" name="文字方塊 7">
            <a:extLst>
              <a:ext uri="{FF2B5EF4-FFF2-40B4-BE49-F238E27FC236}">
                <a16:creationId xmlns:a16="http://schemas.microsoft.com/office/drawing/2014/main" id="{CE2E7601-A727-63FA-B619-2A0E1801C8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6089" y="1592264"/>
            <a:ext cx="4603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1800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02</a:t>
            </a:r>
            <a:endParaRPr lang="zh-TW" altLang="en-US" sz="1800" b="1" i="1">
              <a:solidFill>
                <a:srgbClr val="FF0000"/>
              </a:solidFill>
              <a:latin typeface="Calibri" panose="020F050202020403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6394" name="文字方塊 7">
            <a:extLst>
              <a:ext uri="{FF2B5EF4-FFF2-40B4-BE49-F238E27FC236}">
                <a16:creationId xmlns:a16="http://schemas.microsoft.com/office/drawing/2014/main" id="{4B2717A3-0131-1504-77E5-A86F02CF7B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7439" y="2508250"/>
            <a:ext cx="4603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1800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03</a:t>
            </a:r>
            <a:endParaRPr lang="zh-TW" altLang="en-US" sz="1800" b="1" i="1">
              <a:solidFill>
                <a:srgbClr val="FF0000"/>
              </a:solidFill>
              <a:latin typeface="Calibri" panose="020F050202020403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6395" name="文字方塊 7">
            <a:extLst>
              <a:ext uri="{FF2B5EF4-FFF2-40B4-BE49-F238E27FC236}">
                <a16:creationId xmlns:a16="http://schemas.microsoft.com/office/drawing/2014/main" id="{71F8A61D-B0C3-6B95-93F2-6E8DFFEC61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38776" y="3430589"/>
            <a:ext cx="4603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1800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04</a:t>
            </a:r>
            <a:endParaRPr lang="zh-TW" altLang="en-US" sz="1800" b="1" i="1">
              <a:solidFill>
                <a:srgbClr val="FF0000"/>
              </a:solidFill>
              <a:latin typeface="Calibri" panose="020F050202020403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6396" name="文字方塊 7">
            <a:extLst>
              <a:ext uri="{FF2B5EF4-FFF2-40B4-BE49-F238E27FC236}">
                <a16:creationId xmlns:a16="http://schemas.microsoft.com/office/drawing/2014/main" id="{501E1F7F-B7E6-5023-F81F-4AF4CAF5A3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0614" y="5300664"/>
            <a:ext cx="4603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1800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05</a:t>
            </a:r>
            <a:endParaRPr lang="zh-TW" altLang="en-US" sz="1800" b="1" i="1">
              <a:solidFill>
                <a:srgbClr val="FF0000"/>
              </a:solidFill>
              <a:latin typeface="Calibri" panose="020F050202020403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6397" name="文字方塊 7">
            <a:extLst>
              <a:ext uri="{FF2B5EF4-FFF2-40B4-BE49-F238E27FC236}">
                <a16:creationId xmlns:a16="http://schemas.microsoft.com/office/drawing/2014/main" id="{DD519BBA-7344-3D88-AAD0-8AD7F8F884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2914" y="5300664"/>
            <a:ext cx="4603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1800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06</a:t>
            </a:r>
            <a:endParaRPr lang="zh-TW" altLang="en-US" sz="1800" b="1" i="1">
              <a:solidFill>
                <a:srgbClr val="FF0000"/>
              </a:solidFill>
              <a:latin typeface="Calibri" panose="020F050202020403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6398" name="文字方塊 7">
            <a:extLst>
              <a:ext uri="{FF2B5EF4-FFF2-40B4-BE49-F238E27FC236}">
                <a16:creationId xmlns:a16="http://schemas.microsoft.com/office/drawing/2014/main" id="{22E6883F-7DAE-24A5-A24F-7883FB3554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71814" y="3913188"/>
            <a:ext cx="4603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1800" b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07</a:t>
            </a:r>
            <a:endParaRPr lang="zh-TW" altLang="en-US" sz="1800" b="1" i="1">
              <a:solidFill>
                <a:srgbClr val="FF0000"/>
              </a:solidFill>
              <a:latin typeface="Calibri" panose="020F050202020403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uvoton佈景主題">
  <a:themeElements>
    <a:clrScheme name="公正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自訂 1">
      <a:majorFont>
        <a:latin typeface="Calibri"/>
        <a:ea typeface="標楷體"/>
        <a:cs typeface=""/>
      </a:majorFont>
      <a:minorFont>
        <a:latin typeface="Calibri"/>
        <a:ea typeface="標楷體"/>
        <a:cs typeface=""/>
      </a:minorFont>
    </a:fontScheme>
    <a:fmtScheme name="公正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 bwMode="auto">
        <a:noFill/>
        <a:ln>
          <a:noFill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:a14="http://schemas.microsoft.com/office/drawing/2010/main" w="9525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/>
      <a:lstStyle>
        <a:defPPr algn="l">
          <a:buFont typeface="Wingdings 2" panose="05020102010507070707" pitchFamily="18" charset="2"/>
          <a:buNone/>
          <a:defRPr kumimoji="0" dirty="0"/>
        </a:defPPr>
      </a:lstStyle>
    </a:txDef>
  </a:objectDefaults>
  <a:extraClrSchemeLst/>
</a:theme>
</file>

<file path=ppt/theme/theme2.xml><?xml version="1.0" encoding="utf-8"?>
<a:theme xmlns:a="http://schemas.openxmlformats.org/drawingml/2006/main" name="Nuvoton佈景主題">
  <a:themeElements>
    <a:clrScheme name="公正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自訂 1">
      <a:majorFont>
        <a:latin typeface="Calibri"/>
        <a:ea typeface="標楷體"/>
        <a:cs typeface=""/>
      </a:majorFont>
      <a:minorFont>
        <a:latin typeface="Calibri"/>
        <a:ea typeface="標楷體"/>
        <a:cs typeface=""/>
      </a:minorFont>
    </a:fontScheme>
    <a:fmtScheme name="公正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 bwMode="auto">
        <a:noFill/>
        <a:ln>
          <a:noFill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:a14="http://schemas.microsoft.com/office/drawing/2010/main" w="9525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/>
      <a:lstStyle>
        <a:defPPr algn="l">
          <a:buFont typeface="Wingdings 2" panose="05020102010507070707" pitchFamily="18" charset="2"/>
          <a:buNone/>
          <a:defRPr kumimoji="0"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Nuvoton佈景主題">
  <a:themeElements>
    <a:clrScheme name="公正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自訂 1">
      <a:majorFont>
        <a:latin typeface="Calibri"/>
        <a:ea typeface="標楷體"/>
        <a:cs typeface=""/>
      </a:majorFont>
      <a:minorFont>
        <a:latin typeface="Calibri"/>
        <a:ea typeface="標楷體"/>
        <a:cs typeface=""/>
      </a:minorFont>
    </a:fontScheme>
    <a:fmtScheme name="公正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935</TotalTime>
  <Words>647</Words>
  <Application>Microsoft Office PowerPoint</Application>
  <PresentationFormat>寬螢幕</PresentationFormat>
  <Paragraphs>220</Paragraphs>
  <Slides>15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3</vt:i4>
      </vt:variant>
      <vt:variant>
        <vt:lpstr>投影片標題</vt:lpstr>
      </vt:variant>
      <vt:variant>
        <vt:i4>15</vt:i4>
      </vt:variant>
    </vt:vector>
  </HeadingPairs>
  <TitlesOfParts>
    <vt:vector size="27" baseType="lpstr">
      <vt:lpstr>微軟正黑體</vt:lpstr>
      <vt:lpstr>標楷體</vt:lpstr>
      <vt:lpstr>Arial</vt:lpstr>
      <vt:lpstr>Berlin Sans FB Demi</vt:lpstr>
      <vt:lpstr>Calibri</vt:lpstr>
      <vt:lpstr>Franklin Gothic Book</vt:lpstr>
      <vt:lpstr>Times New Roman</vt:lpstr>
      <vt:lpstr>Wingdings</vt:lpstr>
      <vt:lpstr>Wingdings 2</vt:lpstr>
      <vt:lpstr>Nuvoton佈景主題</vt:lpstr>
      <vt:lpstr>Nuvoton佈景主題</vt:lpstr>
      <vt:lpstr>Nuvoton佈景主題</vt:lpstr>
      <vt:lpstr>爐管新人學習進度報告</vt:lpstr>
      <vt:lpstr>報告內容</vt:lpstr>
      <vt:lpstr>PowerPoint 簡報</vt:lpstr>
      <vt:lpstr>PowerPoint 簡報</vt:lpstr>
      <vt:lpstr>PowerPoint 簡報</vt:lpstr>
      <vt:lpstr>PowerPoint 簡報</vt:lpstr>
      <vt:lpstr>PowerPoint 簡報</vt:lpstr>
      <vt:lpstr>機台主體架構</vt:lpstr>
      <vt:lpstr>爐管機台簡介</vt:lpstr>
      <vt:lpstr>PowerPoint 簡報</vt:lpstr>
      <vt:lpstr>PowerPoint 簡報</vt:lpstr>
      <vt:lpstr>PowerPoint 簡報</vt:lpstr>
      <vt:lpstr>爐管SPM程序簡單說明 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爐管新人學習進度報告</dc:title>
  <dc:creator>S220 CWChen27</dc:creator>
  <cp:lastModifiedBy>S220 CWChen27</cp:lastModifiedBy>
  <cp:revision>24</cp:revision>
  <dcterms:created xsi:type="dcterms:W3CDTF">2024-08-30T08:59:27Z</dcterms:created>
  <dcterms:modified xsi:type="dcterms:W3CDTF">2024-09-13T00:25:31Z</dcterms:modified>
</cp:coreProperties>
</file>

<file path=docProps/thumbnail.jpeg>
</file>